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  <p:sldMasterId id="2147483660" r:id="rId3"/>
    <p:sldMasterId id="2147483686" r:id="rId4"/>
  </p:sldMasterIdLst>
  <p:notesMasterIdLst>
    <p:notesMasterId r:id="rId5"/>
  </p:notesMasterIdLst>
  <p:sldIdLst>
    <p:sldId id="435" r:id="rId6"/>
    <p:sldId id="437" r:id="rId7"/>
    <p:sldId id="483" r:id="rId8"/>
    <p:sldId id="411" r:id="rId9"/>
    <p:sldId id="412" r:id="rId10"/>
    <p:sldId id="461" r:id="rId11"/>
    <p:sldId id="463" r:id="rId12"/>
    <p:sldId id="516" r:id="rId13"/>
    <p:sldId id="416" r:id="rId14"/>
    <p:sldId id="419" r:id="rId15"/>
    <p:sldId id="420" r:id="rId16"/>
    <p:sldId id="422" r:id="rId17"/>
    <p:sldId id="421" r:id="rId18"/>
    <p:sldId id="423" r:id="rId19"/>
    <p:sldId id="517" r:id="rId20"/>
    <p:sldId id="518" r:id="rId21"/>
    <p:sldId id="427" r:id="rId22"/>
    <p:sldId id="428" r:id="rId23"/>
    <p:sldId id="520" r:id="rId24"/>
    <p:sldId id="522" r:id="rId25"/>
    <p:sldId id="521" r:id="rId26"/>
    <p:sldId id="523" r:id="rId27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>
  <p:cmAuthor id="0" name="lenovo" initials="" lastIdx="0" clrIdx="0"/>
  <p:cmAuthor id="1" name="Administrator" initials="A" lastIdx="0" clrIdx="0"/>
  <p:cmAuthor id="2" name="孙文纯" initials="孙" lastIdx="0" clrIdx="0"/>
  <p:cmAuthor id="3" name="shx" initials="s" lastIdx="0" clrIdx="0"/>
  <p:cmAuthor id="4" name="Lenovo" initials="L" lastIdx="0" clrIdx="2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tags" Target="tags/tag622.xml" /><Relationship Id="rId29" Type="http://schemas.openxmlformats.org/officeDocument/2006/relationships/presProps" Target="presProps.xml" /><Relationship Id="rId3" Type="http://schemas.openxmlformats.org/officeDocument/2006/relationships/slideMaster" Target="slideMasters/slideMaster2.xml" /><Relationship Id="rId30" Type="http://schemas.openxmlformats.org/officeDocument/2006/relationships/viewProps" Target="viewProps.xml" /><Relationship Id="rId31" Type="http://schemas.openxmlformats.org/officeDocument/2006/relationships/theme" Target="theme/theme1.xml" /><Relationship Id="rId32" Type="http://schemas.openxmlformats.org/officeDocument/2006/relationships/tableStyles" Target="tableStyles.xml" /><Relationship Id="rId4" Type="http://schemas.openxmlformats.org/officeDocument/2006/relationships/slideMaster" Target="slideMasters/slideMaster3.xml" /><Relationship Id="rId5" Type="http://schemas.openxmlformats.org/officeDocument/2006/relationships/notesMaster" Target="notesMasters/notesMaster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97.xml" /><Relationship Id="rId2" Type="http://schemas.openxmlformats.org/officeDocument/2006/relationships/tags" Target="../tags/tag298.xml" /><Relationship Id="rId3" Type="http://schemas.openxmlformats.org/officeDocument/2006/relationships/tags" Target="../tags/tag299.xml" /><Relationship Id="rId4" Type="http://schemas.openxmlformats.org/officeDocument/2006/relationships/tags" Target="../tags/tag300.xml" /><Relationship Id="rId5" Type="http://schemas.openxmlformats.org/officeDocument/2006/relationships/tags" Target="../tags/tag301.xml" /><Relationship Id="rId6" Type="http://schemas.openxmlformats.org/officeDocument/2006/relationships/tags" Target="../tags/tag302.xml" /><Relationship Id="rId7" Type="http://schemas.openxmlformats.org/officeDocument/2006/relationships/tags" Target="../tags/tag303.xml" /><Relationship Id="rId8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98.xml" /><Relationship Id="rId4" Type="http://schemas.openxmlformats.org/officeDocument/2006/relationships/tags" Target="../tags/tag499.xml" /><Relationship Id="rId5" Type="http://schemas.openxmlformats.org/officeDocument/2006/relationships/tags" Target="../tags/tag500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28.xml" /><Relationship Id="rId4" Type="http://schemas.openxmlformats.org/officeDocument/2006/relationships/tags" Target="../tags/tag529.xml" /><Relationship Id="rId5" Type="http://schemas.openxmlformats.org/officeDocument/2006/relationships/tags" Target="../tags/tag530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tags" Target="../tags/tag6.xml" /><Relationship Id="rId7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7.xml" /><Relationship Id="rId2" Type="http://schemas.openxmlformats.org/officeDocument/2006/relationships/tags" Target="../tags/tag58.xml" /><Relationship Id="rId3" Type="http://schemas.openxmlformats.org/officeDocument/2006/relationships/tags" Target="../tags/tag59.xml" /><Relationship Id="rId4" Type="http://schemas.openxmlformats.org/officeDocument/2006/relationships/tags" Target="../tags/tag60.xml" /><Relationship Id="rId5" Type="http://schemas.openxmlformats.org/officeDocument/2006/relationships/tags" Target="../tags/tag61.xml" /><Relationship Id="rId6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2.xml" /><Relationship Id="rId2" Type="http://schemas.openxmlformats.org/officeDocument/2006/relationships/tags" Target="../tags/tag63.xml" /><Relationship Id="rId3" Type="http://schemas.openxmlformats.org/officeDocument/2006/relationships/tags" Target="../tags/tag64.xml" /><Relationship Id="rId4" Type="http://schemas.openxmlformats.org/officeDocument/2006/relationships/tags" Target="../tags/tag65.xml" /><Relationship Id="rId5" Type="http://schemas.openxmlformats.org/officeDocument/2006/relationships/tags" Target="../tags/tag66.xml" /><Relationship Id="rId6" Type="http://schemas.openxmlformats.org/officeDocument/2006/relationships/tags" Target="../tags/tag67.xml" /><Relationship Id="rId7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6.xml" /><Relationship Id="rId2" Type="http://schemas.openxmlformats.org/officeDocument/2006/relationships/tags" Target="../tags/tag77.xml" /><Relationship Id="rId3" Type="http://schemas.openxmlformats.org/officeDocument/2006/relationships/tags" Target="../tags/tag78.xml" /><Relationship Id="rId4" Type="http://schemas.openxmlformats.org/officeDocument/2006/relationships/tags" Target="../tags/tag79.xml" /><Relationship Id="rId5" Type="http://schemas.openxmlformats.org/officeDocument/2006/relationships/tags" Target="../tags/tag80.xml" /><Relationship Id="rId6" Type="http://schemas.openxmlformats.org/officeDocument/2006/relationships/tags" Target="../tags/tag81.xml" /><Relationship Id="rId7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2.xml" /><Relationship Id="rId2" Type="http://schemas.openxmlformats.org/officeDocument/2006/relationships/tags" Target="../tags/tag83.xml" /><Relationship Id="rId3" Type="http://schemas.openxmlformats.org/officeDocument/2006/relationships/tags" Target="../tags/tag84.xml" /><Relationship Id="rId4" Type="http://schemas.openxmlformats.org/officeDocument/2006/relationships/tags" Target="../tags/tag85.xml" /><Relationship Id="rId5" Type="http://schemas.openxmlformats.org/officeDocument/2006/relationships/tags" Target="../tags/tag86.xml" /><Relationship Id="rId6" Type="http://schemas.openxmlformats.org/officeDocument/2006/relationships/tags" Target="../tags/tag87.xml" /><Relationship Id="rId7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8.xml" /><Relationship Id="rId2" Type="http://schemas.openxmlformats.org/officeDocument/2006/relationships/tags" Target="../tags/tag89.xml" /><Relationship Id="rId3" Type="http://schemas.openxmlformats.org/officeDocument/2006/relationships/tags" Target="../tags/tag90.xml" /><Relationship Id="rId4" Type="http://schemas.openxmlformats.org/officeDocument/2006/relationships/tags" Target="../tags/tag91.xml" /><Relationship Id="rId5" Type="http://schemas.openxmlformats.org/officeDocument/2006/relationships/tags" Target="../tags/tag92.xml" /><Relationship Id="rId6" Type="http://schemas.openxmlformats.org/officeDocument/2006/relationships/tags" Target="../tags/tag93.xml" /><Relationship Id="rId7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4.xml" /><Relationship Id="rId2" Type="http://schemas.openxmlformats.org/officeDocument/2006/relationships/tags" Target="../tags/tag95.xml" /><Relationship Id="rId3" Type="http://schemas.openxmlformats.org/officeDocument/2006/relationships/tags" Target="../tags/tag96.xml" /><Relationship Id="rId4" Type="http://schemas.openxmlformats.org/officeDocument/2006/relationships/tags" Target="../tags/tag97.xml" /><Relationship Id="rId5" Type="http://schemas.openxmlformats.org/officeDocument/2006/relationships/tags" Target="../tags/tag98.xml" /><Relationship Id="rId6" Type="http://schemas.openxmlformats.org/officeDocument/2006/relationships/tags" Target="../tags/tag99.xml" /><Relationship Id="rId7" Type="http://schemas.openxmlformats.org/officeDocument/2006/relationships/tags" Target="../tags/tag100.xml" /><Relationship Id="rId8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1.xml" /><Relationship Id="rId10" Type="http://schemas.openxmlformats.org/officeDocument/2006/relationships/slideMaster" Target="../slideMasters/slideMaster2.xml" /><Relationship Id="rId2" Type="http://schemas.openxmlformats.org/officeDocument/2006/relationships/tags" Target="../tags/tag102.xml" /><Relationship Id="rId3" Type="http://schemas.openxmlformats.org/officeDocument/2006/relationships/tags" Target="../tags/tag103.xml" /><Relationship Id="rId4" Type="http://schemas.openxmlformats.org/officeDocument/2006/relationships/tags" Target="../tags/tag104.xml" /><Relationship Id="rId5" Type="http://schemas.openxmlformats.org/officeDocument/2006/relationships/tags" Target="../tags/tag105.xml" /><Relationship Id="rId6" Type="http://schemas.openxmlformats.org/officeDocument/2006/relationships/tags" Target="../tags/tag106.xml" /><Relationship Id="rId7" Type="http://schemas.openxmlformats.org/officeDocument/2006/relationships/tags" Target="../tags/tag107.xml" /><Relationship Id="rId8" Type="http://schemas.openxmlformats.org/officeDocument/2006/relationships/tags" Target="../tags/tag108.xml" /><Relationship Id="rId9" Type="http://schemas.openxmlformats.org/officeDocument/2006/relationships/tags" Target="../tags/tag109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0.xml" /><Relationship Id="rId2" Type="http://schemas.openxmlformats.org/officeDocument/2006/relationships/tags" Target="../tags/tag111.xml" /><Relationship Id="rId3" Type="http://schemas.openxmlformats.org/officeDocument/2006/relationships/tags" Target="../tags/tag112.xml" /><Relationship Id="rId4" Type="http://schemas.openxmlformats.org/officeDocument/2006/relationships/tags" Target="../tags/tag113.xml" /><Relationship Id="rId5" Type="http://schemas.openxmlformats.org/officeDocument/2006/relationships/tags" Target="../tags/tag114.xml" /><Relationship Id="rId6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5.xml" /><Relationship Id="rId2" Type="http://schemas.openxmlformats.org/officeDocument/2006/relationships/tags" Target="../tags/tag116.xml" /><Relationship Id="rId3" Type="http://schemas.openxmlformats.org/officeDocument/2006/relationships/tags" Target="../tags/tag117.xml" /><Relationship Id="rId4" Type="http://schemas.openxmlformats.org/officeDocument/2006/relationships/tags" Target="../tags/tag118.xml" /><Relationship Id="rId5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9.xml" /><Relationship Id="rId2" Type="http://schemas.openxmlformats.org/officeDocument/2006/relationships/tags" Target="../tags/tag120.xml" /><Relationship Id="rId3" Type="http://schemas.openxmlformats.org/officeDocument/2006/relationships/tags" Target="../tags/tag121.xml" /><Relationship Id="rId4" Type="http://schemas.openxmlformats.org/officeDocument/2006/relationships/tags" Target="../tags/tag122.xml" /><Relationship Id="rId5" Type="http://schemas.openxmlformats.org/officeDocument/2006/relationships/tags" Target="../tags/tag123.xml" /><Relationship Id="rId6" Type="http://schemas.openxmlformats.org/officeDocument/2006/relationships/tags" Target="../tags/tag124.xml" /><Relationship Id="rId7" Type="http://schemas.openxmlformats.org/officeDocument/2006/relationships/tags" Target="../tags/tag125.xml" /><Relationship Id="rId8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.xml" /><Relationship Id="rId2" Type="http://schemas.openxmlformats.org/officeDocument/2006/relationships/tags" Target="../tags/tag8.xml" /><Relationship Id="rId3" Type="http://schemas.openxmlformats.org/officeDocument/2006/relationships/tags" Target="../tags/tag9.xml" /><Relationship Id="rId4" Type="http://schemas.openxmlformats.org/officeDocument/2006/relationships/tags" Target="../tags/tag10.xml" /><Relationship Id="rId5" Type="http://schemas.openxmlformats.org/officeDocument/2006/relationships/tags" Target="../tags/tag11.xml" /><Relationship Id="rId6" Type="http://schemas.openxmlformats.org/officeDocument/2006/relationships/tags" Target="../tags/tag12.xml" /><Relationship Id="rId7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26.xml" /><Relationship Id="rId2" Type="http://schemas.openxmlformats.org/officeDocument/2006/relationships/tags" Target="../tags/tag127.xml" /><Relationship Id="rId3" Type="http://schemas.openxmlformats.org/officeDocument/2006/relationships/tags" Target="../tags/tag128.xml" /><Relationship Id="rId4" Type="http://schemas.openxmlformats.org/officeDocument/2006/relationships/tags" Target="../tags/tag129.xml" /><Relationship Id="rId5" Type="http://schemas.openxmlformats.org/officeDocument/2006/relationships/tags" Target="../tags/tag130.xml" /><Relationship Id="rId6" Type="http://schemas.openxmlformats.org/officeDocument/2006/relationships/tags" Target="../tags/tag131.xml" /><Relationship Id="rId7" Type="http://schemas.openxmlformats.org/officeDocument/2006/relationships/tags" Target="../tags/tag132.xml" /><Relationship Id="rId8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3.xml" /><Relationship Id="rId2" Type="http://schemas.openxmlformats.org/officeDocument/2006/relationships/tags" Target="../tags/tag134.xml" /><Relationship Id="rId3" Type="http://schemas.openxmlformats.org/officeDocument/2006/relationships/tags" Target="../tags/tag135.xml" /><Relationship Id="rId4" Type="http://schemas.openxmlformats.org/officeDocument/2006/relationships/tags" Target="../tags/tag136.xml" /><Relationship Id="rId5" Type="http://schemas.openxmlformats.org/officeDocument/2006/relationships/tags" Target="../tags/tag137.xml" /><Relationship Id="rId6" Type="http://schemas.openxmlformats.org/officeDocument/2006/relationships/tags" Target="../tags/tag138.xml" /><Relationship Id="rId7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9.xml" /><Relationship Id="rId2" Type="http://schemas.openxmlformats.org/officeDocument/2006/relationships/tags" Target="../tags/tag140.xml" /><Relationship Id="rId3" Type="http://schemas.openxmlformats.org/officeDocument/2006/relationships/tags" Target="../tags/tag141.xml" /><Relationship Id="rId4" Type="http://schemas.openxmlformats.org/officeDocument/2006/relationships/tags" Target="../tags/tag142.xml" /><Relationship Id="rId5" Type="http://schemas.openxmlformats.org/officeDocument/2006/relationships/tags" Target="../tags/tag143.xml" /><Relationship Id="rId6" Type="http://schemas.openxmlformats.org/officeDocument/2006/relationships/tags" Target="../tags/tag144.xml" /><Relationship Id="rId7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45.xml" /><Relationship Id="rId2" Type="http://schemas.openxmlformats.org/officeDocument/2006/relationships/tags" Target="../tags/tag146.xml" /><Relationship Id="rId3" Type="http://schemas.openxmlformats.org/officeDocument/2006/relationships/tags" Target="../tags/tag147.xml" /><Relationship Id="rId4" Type="http://schemas.openxmlformats.org/officeDocument/2006/relationships/tags" Target="../tags/tag148.xml" /><Relationship Id="rId5" Type="http://schemas.openxmlformats.org/officeDocument/2006/relationships/tags" Target="../tags/tag149.xml" /><Relationship Id="rId6" Type="http://schemas.openxmlformats.org/officeDocument/2006/relationships/slideMaster" Target="../slideMasters/slideMaster2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50.xml" /><Relationship Id="rId2" Type="http://schemas.openxmlformats.org/officeDocument/2006/relationships/image" Target="../media/image2.jpeg" /><Relationship Id="rId3" Type="http://schemas.openxmlformats.org/officeDocument/2006/relationships/tags" Target="../tags/tag151.xml" /><Relationship Id="rId4" Type="http://schemas.openxmlformats.org/officeDocument/2006/relationships/image" Target="../media/image3.png" /><Relationship Id="rId5" Type="http://schemas.openxmlformats.org/officeDocument/2006/relationships/tags" Target="../tags/tag152.xml" /><Relationship Id="rId6" Type="http://schemas.openxmlformats.org/officeDocument/2006/relationships/slideMaster" Target="../slideMasters/slideMaster2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53.xml" /><Relationship Id="rId2" Type="http://schemas.openxmlformats.org/officeDocument/2006/relationships/image" Target="../media/image4.jpeg" /><Relationship Id="rId3" Type="http://schemas.openxmlformats.org/officeDocument/2006/relationships/tags" Target="../tags/tag154.xml" /><Relationship Id="rId4" Type="http://schemas.openxmlformats.org/officeDocument/2006/relationships/image" Target="../media/image3.png" /><Relationship Id="rId5" Type="http://schemas.openxmlformats.org/officeDocument/2006/relationships/tags" Target="../tags/tag155.xml" /><Relationship Id="rId6" Type="http://schemas.openxmlformats.org/officeDocument/2006/relationships/slideMaster" Target="../slideMasters/slideMaster2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56.xml" /><Relationship Id="rId2" Type="http://schemas.openxmlformats.org/officeDocument/2006/relationships/image" Target="../media/image5.jpeg" /><Relationship Id="rId3" Type="http://schemas.openxmlformats.org/officeDocument/2006/relationships/tags" Target="../tags/tag157.xml" /><Relationship Id="rId4" Type="http://schemas.openxmlformats.org/officeDocument/2006/relationships/image" Target="../media/image3.png" /><Relationship Id="rId5" Type="http://schemas.openxmlformats.org/officeDocument/2006/relationships/tags" Target="../tags/tag158.xml" /><Relationship Id="rId6" Type="http://schemas.openxmlformats.org/officeDocument/2006/relationships/slideMaster" Target="../slideMasters/slideMaster2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59.xml" /><Relationship Id="rId2" Type="http://schemas.openxmlformats.org/officeDocument/2006/relationships/tags" Target="../tags/tag160.xml" /><Relationship Id="rId3" Type="http://schemas.openxmlformats.org/officeDocument/2006/relationships/tags" Target="../tags/tag161.xml" /><Relationship Id="rId4" Type="http://schemas.openxmlformats.org/officeDocument/2006/relationships/tags" Target="../tags/tag162.xml" /><Relationship Id="rId5" Type="http://schemas.openxmlformats.org/officeDocument/2006/relationships/tags" Target="../tags/tag163.xml" /><Relationship Id="rId6" Type="http://schemas.openxmlformats.org/officeDocument/2006/relationships/slideMaster" Target="../slideMasters/slideMaster2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4.xml" /><Relationship Id="rId2" Type="http://schemas.openxmlformats.org/officeDocument/2006/relationships/image" Target="../media/image4.jpeg" /><Relationship Id="rId3" Type="http://schemas.openxmlformats.org/officeDocument/2006/relationships/tags" Target="../tags/tag165.xml" /><Relationship Id="rId4" Type="http://schemas.openxmlformats.org/officeDocument/2006/relationships/image" Target="../media/image3.png" /><Relationship Id="rId5" Type="http://schemas.openxmlformats.org/officeDocument/2006/relationships/tags" Target="../tags/tag166.xml" /><Relationship Id="rId6" Type="http://schemas.openxmlformats.org/officeDocument/2006/relationships/slideMaster" Target="../slideMasters/slideMaster2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7.xml" /><Relationship Id="rId2" Type="http://schemas.openxmlformats.org/officeDocument/2006/relationships/tags" Target="../tags/tag168.xml" /><Relationship Id="rId3" Type="http://schemas.openxmlformats.org/officeDocument/2006/relationships/slideMaster" Target="../slideMasters/slideMaster2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.xml" /><Relationship Id="rId2" Type="http://schemas.openxmlformats.org/officeDocument/2006/relationships/tags" Target="../tags/tag14.xml" /><Relationship Id="rId3" Type="http://schemas.openxmlformats.org/officeDocument/2006/relationships/tags" Target="../tags/tag15.xml" /><Relationship Id="rId4" Type="http://schemas.openxmlformats.org/officeDocument/2006/relationships/tags" Target="../tags/tag16.xml" /><Relationship Id="rId5" Type="http://schemas.openxmlformats.org/officeDocument/2006/relationships/tags" Target="../tags/tag17.xml" /><Relationship Id="rId6" Type="http://schemas.openxmlformats.org/officeDocument/2006/relationships/tags" Target="../tags/tag18.xml" /><Relationship Id="rId7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9.xml" /><Relationship Id="rId2" Type="http://schemas.openxmlformats.org/officeDocument/2006/relationships/tags" Target="../tags/tag170.xml" /><Relationship Id="rId3" Type="http://schemas.openxmlformats.org/officeDocument/2006/relationships/slideMaster" Target="../slideMasters/slideMaster2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1.xml" /><Relationship Id="rId2" Type="http://schemas.openxmlformats.org/officeDocument/2006/relationships/tags" Target="../tags/tag172.xml" /><Relationship Id="rId3" Type="http://schemas.openxmlformats.org/officeDocument/2006/relationships/slideMaster" Target="../slideMasters/slideMaster2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3.xml" /><Relationship Id="rId2" Type="http://schemas.openxmlformats.org/officeDocument/2006/relationships/tags" Target="../tags/tag174.xml" /><Relationship Id="rId3" Type="http://schemas.openxmlformats.org/officeDocument/2006/relationships/slideMaster" Target="../slideMasters/slideMaster2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5.xml" /><Relationship Id="rId2" Type="http://schemas.openxmlformats.org/officeDocument/2006/relationships/tags" Target="../tags/tag176.xml" /><Relationship Id="rId3" Type="http://schemas.openxmlformats.org/officeDocument/2006/relationships/slideMaster" Target="../slideMasters/slideMaster2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7.xml" /><Relationship Id="rId2" Type="http://schemas.openxmlformats.org/officeDocument/2006/relationships/tags" Target="../tags/tag178.xml" /><Relationship Id="rId3" Type="http://schemas.openxmlformats.org/officeDocument/2006/relationships/slideMaster" Target="../slideMasters/slideMaster2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79.xml" /><Relationship Id="rId2" Type="http://schemas.openxmlformats.org/officeDocument/2006/relationships/tags" Target="../tags/tag180.xml" /><Relationship Id="rId3" Type="http://schemas.openxmlformats.org/officeDocument/2006/relationships/slideMaster" Target="../slideMasters/slideMaster2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81.xml" /><Relationship Id="rId2" Type="http://schemas.openxmlformats.org/officeDocument/2006/relationships/image" Target="../media/image6.jpeg" /><Relationship Id="rId3" Type="http://schemas.openxmlformats.org/officeDocument/2006/relationships/tags" Target="../tags/tag182.xml" /><Relationship Id="rId4" Type="http://schemas.openxmlformats.org/officeDocument/2006/relationships/image" Target="../media/image7.png" /><Relationship Id="rId5" Type="http://schemas.openxmlformats.org/officeDocument/2006/relationships/tags" Target="../tags/tag183.xml" /><Relationship Id="rId6" Type="http://schemas.openxmlformats.org/officeDocument/2006/relationships/tags" Target="../tags/tag184.xml" /><Relationship Id="rId7" Type="http://schemas.openxmlformats.org/officeDocument/2006/relationships/image" Target="../media/image3.png" /><Relationship Id="rId8" Type="http://schemas.openxmlformats.org/officeDocument/2006/relationships/tags" Target="../tags/tag185.xml" /><Relationship Id="rId9" Type="http://schemas.openxmlformats.org/officeDocument/2006/relationships/slideMaster" Target="../slideMasters/slideMaster2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93.xml" /><Relationship Id="rId2" Type="http://schemas.openxmlformats.org/officeDocument/2006/relationships/tags" Target="../tags/tag194.xml" /><Relationship Id="rId3" Type="http://schemas.openxmlformats.org/officeDocument/2006/relationships/tags" Target="../tags/tag195.xml" /><Relationship Id="rId4" Type="http://schemas.openxmlformats.org/officeDocument/2006/relationships/tags" Target="../tags/tag196.xml" /><Relationship Id="rId5" Type="http://schemas.openxmlformats.org/officeDocument/2006/relationships/tags" Target="../tags/tag197.xml" /><Relationship Id="rId6" Type="http://schemas.openxmlformats.org/officeDocument/2006/relationships/tags" Target="../tags/tag198.xml" /><Relationship Id="rId7" Type="http://schemas.openxmlformats.org/officeDocument/2006/relationships/slideMaster" Target="../slideMasters/slideMaster3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99.xml" /><Relationship Id="rId2" Type="http://schemas.openxmlformats.org/officeDocument/2006/relationships/tags" Target="../tags/tag200.xml" /><Relationship Id="rId3" Type="http://schemas.openxmlformats.org/officeDocument/2006/relationships/tags" Target="../tags/tag201.xml" /><Relationship Id="rId4" Type="http://schemas.openxmlformats.org/officeDocument/2006/relationships/tags" Target="../tags/tag202.xml" /><Relationship Id="rId5" Type="http://schemas.openxmlformats.org/officeDocument/2006/relationships/tags" Target="../tags/tag203.xml" /><Relationship Id="rId6" Type="http://schemas.openxmlformats.org/officeDocument/2006/relationships/tags" Target="../tags/tag204.xml" /><Relationship Id="rId7" Type="http://schemas.openxmlformats.org/officeDocument/2006/relationships/slideMaster" Target="../slideMasters/slideMaster3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05.xml" /><Relationship Id="rId2" Type="http://schemas.openxmlformats.org/officeDocument/2006/relationships/tags" Target="../tags/tag206.xml" /><Relationship Id="rId3" Type="http://schemas.openxmlformats.org/officeDocument/2006/relationships/tags" Target="../tags/tag207.xml" /><Relationship Id="rId4" Type="http://schemas.openxmlformats.org/officeDocument/2006/relationships/tags" Target="../tags/tag208.xml" /><Relationship Id="rId5" Type="http://schemas.openxmlformats.org/officeDocument/2006/relationships/tags" Target="../tags/tag209.xml" /><Relationship Id="rId6" Type="http://schemas.openxmlformats.org/officeDocument/2006/relationships/tags" Target="../tags/tag210.xml" /><Relationship Id="rId7" Type="http://schemas.openxmlformats.org/officeDocument/2006/relationships/slideMaster" Target="../slideMasters/slideMaster3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9.xml" /><Relationship Id="rId2" Type="http://schemas.openxmlformats.org/officeDocument/2006/relationships/tags" Target="../tags/tag20.xml" /><Relationship Id="rId3" Type="http://schemas.openxmlformats.org/officeDocument/2006/relationships/tags" Target="../tags/tag21.xml" /><Relationship Id="rId4" Type="http://schemas.openxmlformats.org/officeDocument/2006/relationships/tags" Target="../tags/tag22.xml" /><Relationship Id="rId5" Type="http://schemas.openxmlformats.org/officeDocument/2006/relationships/tags" Target="../tags/tag23.xml" /><Relationship Id="rId6" Type="http://schemas.openxmlformats.org/officeDocument/2006/relationships/tags" Target="../tags/tag24.xml" /><Relationship Id="rId7" Type="http://schemas.openxmlformats.org/officeDocument/2006/relationships/tags" Target="../tags/tag25.xml" /><Relationship Id="rId8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11.xml" /><Relationship Id="rId2" Type="http://schemas.openxmlformats.org/officeDocument/2006/relationships/tags" Target="../tags/tag212.xml" /><Relationship Id="rId3" Type="http://schemas.openxmlformats.org/officeDocument/2006/relationships/tags" Target="../tags/tag213.xml" /><Relationship Id="rId4" Type="http://schemas.openxmlformats.org/officeDocument/2006/relationships/tags" Target="../tags/tag214.xml" /><Relationship Id="rId5" Type="http://schemas.openxmlformats.org/officeDocument/2006/relationships/tags" Target="../tags/tag215.xml" /><Relationship Id="rId6" Type="http://schemas.openxmlformats.org/officeDocument/2006/relationships/tags" Target="../tags/tag216.xml" /><Relationship Id="rId7" Type="http://schemas.openxmlformats.org/officeDocument/2006/relationships/tags" Target="../tags/tag217.xml" /><Relationship Id="rId8" Type="http://schemas.openxmlformats.org/officeDocument/2006/relationships/slideMaster" Target="../slideMasters/slideMaster3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18.xml" /><Relationship Id="rId10" Type="http://schemas.openxmlformats.org/officeDocument/2006/relationships/slideMaster" Target="../slideMasters/slideMaster3.xml" /><Relationship Id="rId2" Type="http://schemas.openxmlformats.org/officeDocument/2006/relationships/tags" Target="../tags/tag219.xml" /><Relationship Id="rId3" Type="http://schemas.openxmlformats.org/officeDocument/2006/relationships/tags" Target="../tags/tag220.xml" /><Relationship Id="rId4" Type="http://schemas.openxmlformats.org/officeDocument/2006/relationships/tags" Target="../tags/tag221.xml" /><Relationship Id="rId5" Type="http://schemas.openxmlformats.org/officeDocument/2006/relationships/tags" Target="../tags/tag222.xml" /><Relationship Id="rId6" Type="http://schemas.openxmlformats.org/officeDocument/2006/relationships/tags" Target="../tags/tag223.xml" /><Relationship Id="rId7" Type="http://schemas.openxmlformats.org/officeDocument/2006/relationships/tags" Target="../tags/tag224.xml" /><Relationship Id="rId8" Type="http://schemas.openxmlformats.org/officeDocument/2006/relationships/tags" Target="../tags/tag225.xml" /><Relationship Id="rId9" Type="http://schemas.openxmlformats.org/officeDocument/2006/relationships/tags" Target="../tags/tag226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27.xml" /><Relationship Id="rId2" Type="http://schemas.openxmlformats.org/officeDocument/2006/relationships/tags" Target="../tags/tag228.xml" /><Relationship Id="rId3" Type="http://schemas.openxmlformats.org/officeDocument/2006/relationships/tags" Target="../tags/tag229.xml" /><Relationship Id="rId4" Type="http://schemas.openxmlformats.org/officeDocument/2006/relationships/tags" Target="../tags/tag230.xml" /><Relationship Id="rId5" Type="http://schemas.openxmlformats.org/officeDocument/2006/relationships/tags" Target="../tags/tag231.xml" /><Relationship Id="rId6" Type="http://schemas.openxmlformats.org/officeDocument/2006/relationships/slideMaster" Target="../slideMasters/slideMaster3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32.xml" /><Relationship Id="rId2" Type="http://schemas.openxmlformats.org/officeDocument/2006/relationships/tags" Target="../tags/tag233.xml" /><Relationship Id="rId3" Type="http://schemas.openxmlformats.org/officeDocument/2006/relationships/tags" Target="../tags/tag234.xml" /><Relationship Id="rId4" Type="http://schemas.openxmlformats.org/officeDocument/2006/relationships/tags" Target="../tags/tag235.xml" /><Relationship Id="rId5" Type="http://schemas.openxmlformats.org/officeDocument/2006/relationships/slideMaster" Target="../slideMasters/slideMaster3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36.xml" /><Relationship Id="rId10" Type="http://schemas.openxmlformats.org/officeDocument/2006/relationships/tags" Target="../tags/tag245.xml" /><Relationship Id="rId11" Type="http://schemas.openxmlformats.org/officeDocument/2006/relationships/tags" Target="../tags/tag246.xml" /><Relationship Id="rId12" Type="http://schemas.openxmlformats.org/officeDocument/2006/relationships/tags" Target="../tags/tag247.xml" /><Relationship Id="rId13" Type="http://schemas.openxmlformats.org/officeDocument/2006/relationships/slideMaster" Target="../slideMasters/slideMaster3.xml" /><Relationship Id="rId2" Type="http://schemas.openxmlformats.org/officeDocument/2006/relationships/tags" Target="../tags/tag237.xml" /><Relationship Id="rId3" Type="http://schemas.openxmlformats.org/officeDocument/2006/relationships/tags" Target="../tags/tag238.xml" /><Relationship Id="rId4" Type="http://schemas.openxmlformats.org/officeDocument/2006/relationships/tags" Target="../tags/tag239.xml" /><Relationship Id="rId5" Type="http://schemas.openxmlformats.org/officeDocument/2006/relationships/tags" Target="../tags/tag240.xml" /><Relationship Id="rId6" Type="http://schemas.openxmlformats.org/officeDocument/2006/relationships/tags" Target="../tags/tag241.xml" /><Relationship Id="rId7" Type="http://schemas.openxmlformats.org/officeDocument/2006/relationships/tags" Target="../tags/tag242.xml" /><Relationship Id="rId8" Type="http://schemas.openxmlformats.org/officeDocument/2006/relationships/tags" Target="../tags/tag243.xml" /><Relationship Id="rId9" Type="http://schemas.openxmlformats.org/officeDocument/2006/relationships/tags" Target="../tags/tag24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48.xml" /><Relationship Id="rId10" Type="http://schemas.openxmlformats.org/officeDocument/2006/relationships/tags" Target="../tags/tag254.xml" /><Relationship Id="rId11" Type="http://schemas.openxmlformats.org/officeDocument/2006/relationships/image" Target="../media/image11.png" /><Relationship Id="rId12" Type="http://schemas.openxmlformats.org/officeDocument/2006/relationships/tags" Target="../tags/tag255.xml" /><Relationship Id="rId13" Type="http://schemas.openxmlformats.org/officeDocument/2006/relationships/tags" Target="../tags/tag256.xml" /><Relationship Id="rId14" Type="http://schemas.openxmlformats.org/officeDocument/2006/relationships/tags" Target="../tags/tag257.xml" /><Relationship Id="rId15" Type="http://schemas.openxmlformats.org/officeDocument/2006/relationships/tags" Target="../tags/tag258.xml" /><Relationship Id="rId16" Type="http://schemas.openxmlformats.org/officeDocument/2006/relationships/tags" Target="../tags/tag259.xml" /><Relationship Id="rId17" Type="http://schemas.openxmlformats.org/officeDocument/2006/relationships/slideMaster" Target="../slideMasters/slideMaster3.xml" /><Relationship Id="rId2" Type="http://schemas.openxmlformats.org/officeDocument/2006/relationships/tags" Target="../tags/tag249.xml" /><Relationship Id="rId3" Type="http://schemas.openxmlformats.org/officeDocument/2006/relationships/image" Target="../media/image8.png" /><Relationship Id="rId4" Type="http://schemas.openxmlformats.org/officeDocument/2006/relationships/tags" Target="../tags/tag250.xml" /><Relationship Id="rId5" Type="http://schemas.openxmlformats.org/officeDocument/2006/relationships/image" Target="../media/image9.png" /><Relationship Id="rId6" Type="http://schemas.openxmlformats.org/officeDocument/2006/relationships/tags" Target="../tags/tag251.xml" /><Relationship Id="rId7" Type="http://schemas.openxmlformats.org/officeDocument/2006/relationships/image" Target="../media/image10.png" /><Relationship Id="rId8" Type="http://schemas.openxmlformats.org/officeDocument/2006/relationships/tags" Target="../tags/tag252.xml" /><Relationship Id="rId9" Type="http://schemas.openxmlformats.org/officeDocument/2006/relationships/tags" Target="../tags/tag253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60.xml" /><Relationship Id="rId2" Type="http://schemas.openxmlformats.org/officeDocument/2006/relationships/tags" Target="../tags/tag261.xml" /><Relationship Id="rId3" Type="http://schemas.openxmlformats.org/officeDocument/2006/relationships/tags" Target="../tags/tag262.xml" /><Relationship Id="rId4" Type="http://schemas.openxmlformats.org/officeDocument/2006/relationships/tags" Target="../tags/tag263.xml" /><Relationship Id="rId5" Type="http://schemas.openxmlformats.org/officeDocument/2006/relationships/tags" Target="../tags/tag264.xml" /><Relationship Id="rId6" Type="http://schemas.openxmlformats.org/officeDocument/2006/relationships/tags" Target="../tags/tag265.xml" /><Relationship Id="rId7" Type="http://schemas.openxmlformats.org/officeDocument/2006/relationships/tags" Target="../tags/tag266.xml" /><Relationship Id="rId8" Type="http://schemas.openxmlformats.org/officeDocument/2006/relationships/slideMaster" Target="../slideMasters/slideMaster3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67.xml" /><Relationship Id="rId2" Type="http://schemas.openxmlformats.org/officeDocument/2006/relationships/tags" Target="../tags/tag268.xml" /><Relationship Id="rId3" Type="http://schemas.openxmlformats.org/officeDocument/2006/relationships/tags" Target="../tags/tag269.xml" /><Relationship Id="rId4" Type="http://schemas.openxmlformats.org/officeDocument/2006/relationships/tags" Target="../tags/tag270.xml" /><Relationship Id="rId5" Type="http://schemas.openxmlformats.org/officeDocument/2006/relationships/tags" Target="../tags/tag271.xml" /><Relationship Id="rId6" Type="http://schemas.openxmlformats.org/officeDocument/2006/relationships/tags" Target="../tags/tag272.xml" /><Relationship Id="rId7" Type="http://schemas.openxmlformats.org/officeDocument/2006/relationships/tags" Target="../tags/tag273.xml" /><Relationship Id="rId8" Type="http://schemas.openxmlformats.org/officeDocument/2006/relationships/slideMaster" Target="../slideMasters/slideMaster3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74.xml" /><Relationship Id="rId2" Type="http://schemas.openxmlformats.org/officeDocument/2006/relationships/tags" Target="../tags/tag275.xml" /><Relationship Id="rId3" Type="http://schemas.openxmlformats.org/officeDocument/2006/relationships/tags" Target="../tags/tag276.xml" /><Relationship Id="rId4" Type="http://schemas.openxmlformats.org/officeDocument/2006/relationships/tags" Target="../tags/tag277.xml" /><Relationship Id="rId5" Type="http://schemas.openxmlformats.org/officeDocument/2006/relationships/tags" Target="../tags/tag278.xml" /><Relationship Id="rId6" Type="http://schemas.openxmlformats.org/officeDocument/2006/relationships/tags" Target="../tags/tag279.xml" /><Relationship Id="rId7" Type="http://schemas.openxmlformats.org/officeDocument/2006/relationships/slideMaster" Target="../slideMasters/slideMaster3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80.xml" /><Relationship Id="rId2" Type="http://schemas.openxmlformats.org/officeDocument/2006/relationships/tags" Target="../tags/tag281.xml" /><Relationship Id="rId3" Type="http://schemas.openxmlformats.org/officeDocument/2006/relationships/tags" Target="../tags/tag282.xml" /><Relationship Id="rId4" Type="http://schemas.openxmlformats.org/officeDocument/2006/relationships/tags" Target="../tags/tag283.xml" /><Relationship Id="rId5" Type="http://schemas.openxmlformats.org/officeDocument/2006/relationships/tags" Target="../tags/tag284.xml" /><Relationship Id="rId6" Type="http://schemas.openxmlformats.org/officeDocument/2006/relationships/tags" Target="../tags/tag285.xml" /><Relationship Id="rId7" Type="http://schemas.openxmlformats.org/officeDocument/2006/relationships/slideMaster" Target="../slideMasters/slideMaster3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6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27.xml" /><Relationship Id="rId3" Type="http://schemas.openxmlformats.org/officeDocument/2006/relationships/tags" Target="../tags/tag28.xml" /><Relationship Id="rId4" Type="http://schemas.openxmlformats.org/officeDocument/2006/relationships/tags" Target="../tags/tag29.xml" /><Relationship Id="rId5" Type="http://schemas.openxmlformats.org/officeDocument/2006/relationships/tags" Target="../tags/tag30.xml" /><Relationship Id="rId6" Type="http://schemas.openxmlformats.org/officeDocument/2006/relationships/tags" Target="../tags/tag31.xml" /><Relationship Id="rId7" Type="http://schemas.openxmlformats.org/officeDocument/2006/relationships/tags" Target="../tags/tag32.xml" /><Relationship Id="rId8" Type="http://schemas.openxmlformats.org/officeDocument/2006/relationships/tags" Target="../tags/tag33.xml" /><Relationship Id="rId9" Type="http://schemas.openxmlformats.org/officeDocument/2006/relationships/tags" Target="../tags/tag34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86.xml" /><Relationship Id="rId2" Type="http://schemas.openxmlformats.org/officeDocument/2006/relationships/tags" Target="../tags/tag287.xml" /><Relationship Id="rId3" Type="http://schemas.openxmlformats.org/officeDocument/2006/relationships/tags" Target="../tags/tag288.xml" /><Relationship Id="rId4" Type="http://schemas.openxmlformats.org/officeDocument/2006/relationships/tags" Target="../tags/tag289.xml" /><Relationship Id="rId5" Type="http://schemas.openxmlformats.org/officeDocument/2006/relationships/slideMaster" Target="../slideMasters/slideMaster3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5.xml" /><Relationship Id="rId2" Type="http://schemas.openxmlformats.org/officeDocument/2006/relationships/tags" Target="../tags/tag36.xml" /><Relationship Id="rId3" Type="http://schemas.openxmlformats.org/officeDocument/2006/relationships/tags" Target="../tags/tag37.xml" /><Relationship Id="rId4" Type="http://schemas.openxmlformats.org/officeDocument/2006/relationships/tags" Target="../tags/tag38.xml" /><Relationship Id="rId5" Type="http://schemas.openxmlformats.org/officeDocument/2006/relationships/tags" Target="../tags/tag39.xml" /><Relationship Id="rId6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0.xml" /><Relationship Id="rId2" Type="http://schemas.openxmlformats.org/officeDocument/2006/relationships/tags" Target="../tags/tag41.xml" /><Relationship Id="rId3" Type="http://schemas.openxmlformats.org/officeDocument/2006/relationships/tags" Target="../tags/tag42.xml" /><Relationship Id="rId4" Type="http://schemas.openxmlformats.org/officeDocument/2006/relationships/tags" Target="../tags/tag43.xml" /><Relationship Id="rId5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4.xml" /><Relationship Id="rId2" Type="http://schemas.openxmlformats.org/officeDocument/2006/relationships/tags" Target="../tags/tag45.xml" /><Relationship Id="rId3" Type="http://schemas.openxmlformats.org/officeDocument/2006/relationships/tags" Target="../tags/tag46.xml" /><Relationship Id="rId4" Type="http://schemas.openxmlformats.org/officeDocument/2006/relationships/tags" Target="../tags/tag47.xml" /><Relationship Id="rId5" Type="http://schemas.openxmlformats.org/officeDocument/2006/relationships/tags" Target="../tags/tag48.xml" /><Relationship Id="rId6" Type="http://schemas.openxmlformats.org/officeDocument/2006/relationships/tags" Target="../tags/tag49.xml" /><Relationship Id="rId7" Type="http://schemas.openxmlformats.org/officeDocument/2006/relationships/tags" Target="../tags/tag50.xml" /><Relationship Id="rId8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1.xml" /><Relationship Id="rId2" Type="http://schemas.openxmlformats.org/officeDocument/2006/relationships/tags" Target="../tags/tag52.xml" /><Relationship Id="rId3" Type="http://schemas.openxmlformats.org/officeDocument/2006/relationships/tags" Target="../tags/tag53.xml" /><Relationship Id="rId4" Type="http://schemas.openxmlformats.org/officeDocument/2006/relationships/tags" Target="../tags/tag54.xml" /><Relationship Id="rId5" Type="http://schemas.openxmlformats.org/officeDocument/2006/relationships/tags" Target="../tags/tag55.xml" /><Relationship Id="rId6" Type="http://schemas.openxmlformats.org/officeDocument/2006/relationships/tags" Target="../tags/tag56.xml" /><Relationship Id="rId7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effectLst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>
                <a:effectLst/>
                <a:uFillTx/>
                <a:latin typeface="Arial" panose="020b07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defRPr kumimoji="0" lang="zh-CN" altLang="en-US" sz="18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&#10;文本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Only">
  <p:cSld name="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397933" y="228600"/>
            <a:ext cx="11387667" cy="5870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97933" y="6245225"/>
            <a:ext cx="3052233" cy="476251"/>
          </a:xfrm>
        </p:spPr>
        <p:txBody>
          <a:bodyPr/>
          <a:lstStyle>
            <a:lvl1pPr>
              <a:defRPr/>
            </a:lvl1pPr>
          </a:lstStyle>
          <a:p>
            <a:fld id="{7436A797-14EC-492D-B4BE-9B461E0598D2}" type="datetimeFigureOut">
              <a:rPr lang="zh-CN" altLang="en-US"/>
              <a:t/>
            </a:fld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1367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33367" y="6245225"/>
            <a:ext cx="3052233" cy="476251"/>
          </a:xfrm>
        </p:spPr>
        <p:txBody>
          <a:bodyPr/>
          <a:lstStyle>
            <a:lvl1pPr>
              <a:defRPr/>
            </a:lvl1pPr>
          </a:lstStyle>
          <a:p>
            <a:fld id="{9EFCE39A-6482-4293-8DB6-7EB4A7A90A97}" type="slidenum">
              <a:rPr lang="zh-CN" altLang="zh-CN"/>
              <a:t/>
            </a:fld>
            <a:endParaRPr lang="zh-CN" altLang="zh-CN"/>
          </a:p>
        </p:txBody>
      </p:sp>
    </p:spTree>
  </p:cSld>
  <p:clrMapOvr>
    <a:masterClrMapping/>
  </p:clrMapOvr>
  <p:transition>
    <p:random/>
  </p:transition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5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556" y="1811"/>
            <a:ext cx="12203271" cy="68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4"/>
            <a:ext cx="12191793" cy="6857607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1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4" y="5838"/>
            <a:ext cx="12217557" cy="687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4"/>
            <a:ext cx="12191793" cy="6857607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5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4" y="-11607"/>
            <a:ext cx="12207239" cy="686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4"/>
            <a:ext cx="12191793" cy="6857607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末尾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7205133" y="6041362"/>
            <a:ext cx="911939" cy="365126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677335" y="6041362"/>
            <a:ext cx="6297612" cy="3651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590663" y="6041362"/>
            <a:ext cx="683339" cy="365126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64" y="2588281"/>
            <a:ext cx="10851955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40" b="0" i="0" u="none" strike="noStrike" kern="1200" cap="none" spc="60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transition spd="med"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2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4" y="-9926"/>
            <a:ext cx="12217557" cy="687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4"/>
            <a:ext cx="12191793" cy="6857607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栏目三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" name="TextBox 9">
            <a:hlinkClick action="ppaction://noaction"/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9899227" y="240665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课堂篇探究学习</a:t>
            </a:r>
            <a:endParaRPr lang="zh-CN" altLang="en-US" sz="1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effectLst/>
                <a:uFillTx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6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319" cy="6858318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0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5227820"/>
            <a:ext cx="12192319" cy="1630498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4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4698718"/>
            <a:ext cx="12192319" cy="2159600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4868258"/>
            <a:ext cx="12192319" cy="1990059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9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4507953"/>
            <a:ext cx="12192319" cy="2350365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5_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4338785"/>
            <a:ext cx="12192319" cy="2519533"/>
          </a:xfrm>
          <a:prstGeom prst="rect">
            <a:avLst/>
          </a:prstGeom>
          <a:solidFill>
            <a:srgbClr val="DBEEF4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7" descr="内页图02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952" cy="685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6" descr="豹子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429" y="3033118"/>
            <a:ext cx="5872651" cy="330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任意多边形: 形状 7"/>
          <p:cNvSpPr/>
          <p:nvPr userDrawn="1">
            <p:custDataLst>
              <p:tags r:id="rId6"/>
            </p:custDataLst>
          </p:nvPr>
        </p:nvSpPr>
        <p:spPr>
          <a:xfrm rot="5400000">
            <a:off x="3503689" y="-1754857"/>
            <a:ext cx="5184505" cy="10584470"/>
          </a:xfrm>
          <a:custGeom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8400" h="27353">
                <a:moveTo>
                  <a:pt x="7291" y="27354"/>
                </a:moveTo>
                <a:lnTo>
                  <a:pt x="0" y="27353"/>
                </a:lnTo>
                <a:lnTo>
                  <a:pt x="0" y="0"/>
                </a:lnTo>
                <a:lnTo>
                  <a:pt x="8396" y="0"/>
                </a:lnTo>
                <a:cubicBezTo>
                  <a:pt x="8396" y="2915"/>
                  <a:pt x="8400" y="21789"/>
                  <a:pt x="8400" y="24705"/>
                </a:cubicBezTo>
              </a:path>
            </a:pathLst>
          </a:custGeom>
          <a:noFill/>
          <a:ln w="12700" cap="flat" cmpd="sng">
            <a:solidFill>
              <a:srgbClr val="0070C0">
                <a:alpha val="100000"/>
              </a:srgbClr>
            </a:solidFill>
            <a:prstDash val="solid"/>
            <a:miter lim="800000"/>
            <a:headEnd type="diamond" w="med" len="med"/>
            <a:tailEnd type="diamond" w="med" len="med"/>
          </a:ln>
        </p:spPr>
        <p:txBody>
          <a:bodyPr/>
          <a:lstStyle/>
          <a:p>
            <a:endParaRPr lang="zh-CN" altLang="en-US" sz="675"/>
          </a:p>
        </p:txBody>
      </p:sp>
      <p:pic>
        <p:nvPicPr>
          <p:cNvPr id="5" name="图片 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" y="825"/>
            <a:ext cx="12191311" cy="6857334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defRPr sz="1600" u="none" strike="noStrike" kern="1200" cap="none" spc="150" normalizeH="0" baseline="0">
                <a:latin typeface="Arial" panose="020b07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/>
              </a:tabLst>
              <a:defRPr sz="1600" u="none" strike="noStrike" kern="1200" cap="none" spc="150" normalizeH="0" baseline="0">
                <a:latin typeface="Arial" panose="020b07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sz="1600" u="none" strike="noStrike" kern="1200" cap="none" spc="150" normalizeH="0" baseline="0">
                <a:latin typeface="Arial" panose="020b07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sz="1400" u="none" strike="noStrike" kern="1200" cap="none" spc="150" normalizeH="0" baseline="0">
                <a:latin typeface="Arial" panose="020b07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latin typeface="Arial" panose="020b07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定向例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5" name="矩形 2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-8467" y="904875"/>
            <a:ext cx="1220046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箭头: 五边形 19"/>
          <p:cNvSpPr/>
          <p:nvPr userDrawn="1">
            <p:custDataLst>
              <p:tags r:id="rId4"/>
            </p:custDataLst>
          </p:nvPr>
        </p:nvSpPr>
        <p:spPr>
          <a:xfrm>
            <a:off x="-6349" y="0"/>
            <a:ext cx="1566333" cy="908050"/>
          </a:xfrm>
          <a:prstGeom prst="homePlate">
            <a:avLst>
              <a:gd name="adj" fmla="val 1866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grpSp>
        <p:nvGrpSpPr>
          <p:cNvPr id="17413" name="组合 25"/>
          <p:cNvGrpSpPr/>
          <p:nvPr userDrawn="1">
            <p:custDataLst>
              <p:tags r:id="rId5"/>
            </p:custDataLst>
          </p:nvPr>
        </p:nvGrpSpPr>
        <p:grpSpPr>
          <a:xfrm>
            <a:off x="74084" y="214313"/>
            <a:ext cx="1258140" cy="479425"/>
            <a:chOff x="-9037" y="393831"/>
            <a:chExt cx="1259098" cy="479158"/>
          </a:xfrm>
        </p:grpSpPr>
        <p:sp>
          <p:nvSpPr>
            <p:cNvPr id="18" name="Freeform 5"/>
            <p:cNvSpPr>
              <a:spLocks noEditPoints="1"/>
            </p:cNvSpPr>
            <p:nvPr userDrawn="1">
              <p:custDataLst>
                <p:tags r:id="rId6"/>
              </p:custDataLst>
            </p:nvPr>
          </p:nvSpPr>
          <p:spPr bwMode="auto">
            <a:xfrm>
              <a:off x="435622" y="393831"/>
              <a:ext cx="481905" cy="479158"/>
            </a:xfrm>
            <a:custGeom>
              <a:gdLst>
                <a:gd name="T0" fmla="*/ 0 w 670"/>
                <a:gd name="T1" fmla="*/ 373 h 670"/>
                <a:gd name="T2" fmla="*/ 306 w 670"/>
                <a:gd name="T3" fmla="*/ 75 h 670"/>
                <a:gd name="T4" fmla="*/ 343 w 670"/>
                <a:gd name="T5" fmla="*/ 79 h 670"/>
                <a:gd name="T6" fmla="*/ 362 w 670"/>
                <a:gd name="T7" fmla="*/ 95 h 670"/>
                <a:gd name="T8" fmla="*/ 347 w 670"/>
                <a:gd name="T9" fmla="*/ 110 h 670"/>
                <a:gd name="T10" fmla="*/ 340 w 670"/>
                <a:gd name="T11" fmla="*/ 109 h 670"/>
                <a:gd name="T12" fmla="*/ 309 w 670"/>
                <a:gd name="T13" fmla="*/ 107 h 670"/>
                <a:gd name="T14" fmla="*/ 107 w 670"/>
                <a:gd name="T15" fmla="*/ 183 h 670"/>
                <a:gd name="T16" fmla="*/ 107 w 670"/>
                <a:gd name="T17" fmla="*/ 563 h 670"/>
                <a:gd name="T18" fmla="*/ 488 w 670"/>
                <a:gd name="T19" fmla="*/ 563 h 670"/>
                <a:gd name="T20" fmla="*/ 559 w 670"/>
                <a:gd name="T21" fmla="*/ 323 h 670"/>
                <a:gd name="T22" fmla="*/ 559 w 670"/>
                <a:gd name="T23" fmla="*/ 321 h 670"/>
                <a:gd name="T24" fmla="*/ 573 w 670"/>
                <a:gd name="T25" fmla="*/ 298 h 670"/>
                <a:gd name="T26" fmla="*/ 589 w 670"/>
                <a:gd name="T27" fmla="*/ 315 h 670"/>
                <a:gd name="T28" fmla="*/ 589 w 670"/>
                <a:gd name="T29" fmla="*/ 316 h 670"/>
                <a:gd name="T30" fmla="*/ 297 w 670"/>
                <a:gd name="T31" fmla="*/ 670 h 670"/>
                <a:gd name="T32" fmla="*/ 235 w 670"/>
                <a:gd name="T33" fmla="*/ 580 h 670"/>
                <a:gd name="T34" fmla="*/ 233 w 670"/>
                <a:gd name="T35" fmla="*/ 580 h 670"/>
                <a:gd name="T36" fmla="*/ 141 w 670"/>
                <a:gd name="T37" fmla="*/ 523 h 670"/>
                <a:gd name="T38" fmla="*/ 127 w 670"/>
                <a:gd name="T39" fmla="*/ 508 h 670"/>
                <a:gd name="T40" fmla="*/ 146 w 670"/>
                <a:gd name="T41" fmla="*/ 505 h 670"/>
                <a:gd name="T42" fmla="*/ 246 w 670"/>
                <a:gd name="T43" fmla="*/ 571 h 670"/>
                <a:gd name="T44" fmla="*/ 297 w 670"/>
                <a:gd name="T45" fmla="*/ 511 h 670"/>
                <a:gd name="T46" fmla="*/ 289 w 670"/>
                <a:gd name="T47" fmla="*/ 234 h 670"/>
                <a:gd name="T48" fmla="*/ 297 w 670"/>
                <a:gd name="T49" fmla="*/ 235 h 670"/>
                <a:gd name="T50" fmla="*/ 297 w 670"/>
                <a:gd name="T51" fmla="*/ 267 h 670"/>
                <a:gd name="T52" fmla="*/ 295 w 670"/>
                <a:gd name="T53" fmla="*/ 266 h 670"/>
                <a:gd name="T54" fmla="*/ 294 w 670"/>
                <a:gd name="T55" fmla="*/ 266 h 670"/>
                <a:gd name="T56" fmla="*/ 297 w 670"/>
                <a:gd name="T57" fmla="*/ 479 h 670"/>
                <a:gd name="T58" fmla="*/ 404 w 670"/>
                <a:gd name="T59" fmla="*/ 381 h 670"/>
                <a:gd name="T60" fmla="*/ 404 w 670"/>
                <a:gd name="T61" fmla="*/ 371 h 670"/>
                <a:gd name="T62" fmla="*/ 436 w 670"/>
                <a:gd name="T63" fmla="*/ 372 h 670"/>
                <a:gd name="T64" fmla="*/ 436 w 670"/>
                <a:gd name="T65" fmla="*/ 374 h 670"/>
                <a:gd name="T66" fmla="*/ 297 w 670"/>
                <a:gd name="T67" fmla="*/ 511 h 670"/>
                <a:gd name="T68" fmla="*/ 102 w 670"/>
                <a:gd name="T69" fmla="*/ 477 h 670"/>
                <a:gd name="T70" fmla="*/ 98 w 670"/>
                <a:gd name="T71" fmla="*/ 471 h 670"/>
                <a:gd name="T72" fmla="*/ 89 w 670"/>
                <a:gd name="T73" fmla="*/ 456 h 670"/>
                <a:gd name="T74" fmla="*/ 104 w 670"/>
                <a:gd name="T75" fmla="*/ 450 h 670"/>
                <a:gd name="T76" fmla="*/ 115 w 670"/>
                <a:gd name="T77" fmla="*/ 469 h 670"/>
                <a:gd name="T78" fmla="*/ 272 w 670"/>
                <a:gd name="T79" fmla="*/ 361 h 670"/>
                <a:gd name="T80" fmla="*/ 404 w 670"/>
                <a:gd name="T81" fmla="*/ 121 h 670"/>
                <a:gd name="T82" fmla="*/ 502 w 670"/>
                <a:gd name="T83" fmla="*/ 34 h 670"/>
                <a:gd name="T84" fmla="*/ 546 w 670"/>
                <a:gd name="T85" fmla="*/ 124 h 670"/>
                <a:gd name="T86" fmla="*/ 648 w 670"/>
                <a:gd name="T87" fmla="*/ 157 h 670"/>
                <a:gd name="T88" fmla="*/ 640 w 670"/>
                <a:gd name="T89" fmla="*/ 165 h 670"/>
                <a:gd name="T90" fmla="*/ 546 w 670"/>
                <a:gd name="T91" fmla="*/ 243 h 670"/>
                <a:gd name="T92" fmla="*/ 430 w 670"/>
                <a:gd name="T93" fmla="*/ 255 h 670"/>
                <a:gd name="T94" fmla="*/ 272 w 670"/>
                <a:gd name="T95" fmla="*/ 361 h 670"/>
                <a:gd name="T96" fmla="*/ 436 w 670"/>
                <a:gd name="T97" fmla="*/ 234 h 670"/>
                <a:gd name="T98" fmla="*/ 608 w 670"/>
                <a:gd name="T99" fmla="*/ 157 h 670"/>
                <a:gd name="T100" fmla="*/ 513 w 670"/>
                <a:gd name="T101" fmla="*/ 62 h 67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0" h="670">
                  <a:moveTo>
                    <a:pt x="297" y="670"/>
                  </a:moveTo>
                  <a:cubicBezTo>
                    <a:pt x="133" y="670"/>
                    <a:pt x="0" y="537"/>
                    <a:pt x="0" y="373"/>
                  </a:cubicBezTo>
                  <a:cubicBezTo>
                    <a:pt x="0" y="209"/>
                    <a:pt x="133" y="75"/>
                    <a:pt x="297" y="75"/>
                  </a:cubicBezTo>
                  <a:cubicBezTo>
                    <a:pt x="306" y="75"/>
                    <a:pt x="306" y="75"/>
                    <a:pt x="306" y="75"/>
                  </a:cubicBezTo>
                  <a:cubicBezTo>
                    <a:pt x="323" y="75"/>
                    <a:pt x="327" y="75"/>
                    <a:pt x="343" y="78"/>
                  </a:cubicBezTo>
                  <a:cubicBezTo>
                    <a:pt x="343" y="79"/>
                    <a:pt x="343" y="79"/>
                    <a:pt x="343" y="79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7" y="82"/>
                    <a:pt x="362" y="88"/>
                    <a:pt x="362" y="95"/>
                  </a:cubicBezTo>
                  <a:cubicBezTo>
                    <a:pt x="362" y="104"/>
                    <a:pt x="355" y="110"/>
                    <a:pt x="347" y="110"/>
                  </a:cubicBezTo>
                  <a:cubicBezTo>
                    <a:pt x="347" y="110"/>
                    <a:pt x="347" y="110"/>
                    <a:pt x="347" y="110"/>
                  </a:cubicBezTo>
                  <a:cubicBezTo>
                    <a:pt x="346" y="110"/>
                    <a:pt x="346" y="110"/>
                    <a:pt x="346" y="110"/>
                  </a:cubicBezTo>
                  <a:cubicBezTo>
                    <a:pt x="340" y="109"/>
                    <a:pt x="340" y="109"/>
                    <a:pt x="340" y="109"/>
                  </a:cubicBezTo>
                  <a:cubicBezTo>
                    <a:pt x="330" y="108"/>
                    <a:pt x="324" y="107"/>
                    <a:pt x="316" y="107"/>
                  </a:cubicBezTo>
                  <a:cubicBezTo>
                    <a:pt x="314" y="107"/>
                    <a:pt x="311" y="107"/>
                    <a:pt x="309" y="107"/>
                  </a:cubicBezTo>
                  <a:cubicBezTo>
                    <a:pt x="306" y="107"/>
                    <a:pt x="302" y="107"/>
                    <a:pt x="297" y="107"/>
                  </a:cubicBezTo>
                  <a:cubicBezTo>
                    <a:pt x="223" y="107"/>
                    <a:pt x="156" y="134"/>
                    <a:pt x="107" y="183"/>
                  </a:cubicBezTo>
                  <a:cubicBezTo>
                    <a:pt x="59" y="231"/>
                    <a:pt x="32" y="299"/>
                    <a:pt x="32" y="373"/>
                  </a:cubicBezTo>
                  <a:cubicBezTo>
                    <a:pt x="32" y="447"/>
                    <a:pt x="59" y="514"/>
                    <a:pt x="107" y="563"/>
                  </a:cubicBezTo>
                  <a:cubicBezTo>
                    <a:pt x="156" y="611"/>
                    <a:pt x="223" y="638"/>
                    <a:pt x="297" y="638"/>
                  </a:cubicBezTo>
                  <a:cubicBezTo>
                    <a:pt x="371" y="638"/>
                    <a:pt x="439" y="611"/>
                    <a:pt x="488" y="563"/>
                  </a:cubicBezTo>
                  <a:cubicBezTo>
                    <a:pt x="536" y="514"/>
                    <a:pt x="563" y="447"/>
                    <a:pt x="563" y="373"/>
                  </a:cubicBezTo>
                  <a:cubicBezTo>
                    <a:pt x="563" y="354"/>
                    <a:pt x="562" y="337"/>
                    <a:pt x="559" y="323"/>
                  </a:cubicBezTo>
                  <a:cubicBezTo>
                    <a:pt x="559" y="322"/>
                    <a:pt x="559" y="322"/>
                    <a:pt x="559" y="322"/>
                  </a:cubicBezTo>
                  <a:cubicBezTo>
                    <a:pt x="559" y="321"/>
                    <a:pt x="559" y="321"/>
                    <a:pt x="559" y="321"/>
                  </a:cubicBezTo>
                  <a:cubicBezTo>
                    <a:pt x="558" y="319"/>
                    <a:pt x="557" y="316"/>
                    <a:pt x="557" y="314"/>
                  </a:cubicBezTo>
                  <a:cubicBezTo>
                    <a:pt x="557" y="305"/>
                    <a:pt x="564" y="298"/>
                    <a:pt x="573" y="298"/>
                  </a:cubicBezTo>
                  <a:cubicBezTo>
                    <a:pt x="582" y="298"/>
                    <a:pt x="589" y="305"/>
                    <a:pt x="589" y="314"/>
                  </a:cubicBezTo>
                  <a:cubicBezTo>
                    <a:pt x="589" y="314"/>
                    <a:pt x="589" y="315"/>
                    <a:pt x="589" y="315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93" y="335"/>
                    <a:pt x="595" y="347"/>
                    <a:pt x="595" y="373"/>
                  </a:cubicBezTo>
                  <a:cubicBezTo>
                    <a:pt x="595" y="537"/>
                    <a:pt x="462" y="670"/>
                    <a:pt x="297" y="670"/>
                  </a:cubicBezTo>
                  <a:close/>
                  <a:moveTo>
                    <a:pt x="237" y="581"/>
                  </a:moveTo>
                  <a:cubicBezTo>
                    <a:pt x="236" y="581"/>
                    <a:pt x="236" y="580"/>
                    <a:pt x="235" y="580"/>
                  </a:cubicBezTo>
                  <a:cubicBezTo>
                    <a:pt x="234" y="580"/>
                    <a:pt x="234" y="580"/>
                    <a:pt x="234" y="580"/>
                  </a:cubicBezTo>
                  <a:cubicBezTo>
                    <a:pt x="233" y="580"/>
                    <a:pt x="233" y="580"/>
                    <a:pt x="233" y="580"/>
                  </a:cubicBezTo>
                  <a:cubicBezTo>
                    <a:pt x="198" y="568"/>
                    <a:pt x="166" y="549"/>
                    <a:pt x="140" y="524"/>
                  </a:cubicBezTo>
                  <a:cubicBezTo>
                    <a:pt x="141" y="523"/>
                    <a:pt x="141" y="523"/>
                    <a:pt x="141" y="523"/>
                  </a:cubicBezTo>
                  <a:cubicBezTo>
                    <a:pt x="131" y="515"/>
                    <a:pt x="131" y="515"/>
                    <a:pt x="131" y="515"/>
                  </a:cubicBezTo>
                  <a:cubicBezTo>
                    <a:pt x="129" y="514"/>
                    <a:pt x="127" y="511"/>
                    <a:pt x="127" y="508"/>
                  </a:cubicBezTo>
                  <a:cubicBezTo>
                    <a:pt x="127" y="503"/>
                    <a:pt x="131" y="499"/>
                    <a:pt x="136" y="499"/>
                  </a:cubicBezTo>
                  <a:cubicBezTo>
                    <a:pt x="138" y="499"/>
                    <a:pt x="143" y="502"/>
                    <a:pt x="146" y="505"/>
                  </a:cubicBezTo>
                  <a:cubicBezTo>
                    <a:pt x="173" y="532"/>
                    <a:pt x="206" y="552"/>
                    <a:pt x="241" y="564"/>
                  </a:cubicBezTo>
                  <a:cubicBezTo>
                    <a:pt x="243" y="565"/>
                    <a:pt x="246" y="567"/>
                    <a:pt x="246" y="571"/>
                  </a:cubicBezTo>
                  <a:cubicBezTo>
                    <a:pt x="245" y="572"/>
                    <a:pt x="244" y="581"/>
                    <a:pt x="237" y="581"/>
                  </a:cubicBezTo>
                  <a:close/>
                  <a:moveTo>
                    <a:pt x="297" y="511"/>
                  </a:moveTo>
                  <a:cubicBezTo>
                    <a:pt x="221" y="511"/>
                    <a:pt x="159" y="449"/>
                    <a:pt x="159" y="373"/>
                  </a:cubicBezTo>
                  <a:cubicBezTo>
                    <a:pt x="159" y="299"/>
                    <a:pt x="217" y="238"/>
                    <a:pt x="289" y="234"/>
                  </a:cubicBezTo>
                  <a:cubicBezTo>
                    <a:pt x="289" y="235"/>
                    <a:pt x="289" y="235"/>
                    <a:pt x="289" y="235"/>
                  </a:cubicBezTo>
                  <a:cubicBezTo>
                    <a:pt x="297" y="235"/>
                    <a:pt x="297" y="235"/>
                    <a:pt x="297" y="235"/>
                  </a:cubicBezTo>
                  <a:cubicBezTo>
                    <a:pt x="306" y="235"/>
                    <a:pt x="313" y="242"/>
                    <a:pt x="313" y="251"/>
                  </a:cubicBezTo>
                  <a:cubicBezTo>
                    <a:pt x="313" y="260"/>
                    <a:pt x="306" y="267"/>
                    <a:pt x="297" y="267"/>
                  </a:cubicBezTo>
                  <a:cubicBezTo>
                    <a:pt x="296" y="267"/>
                    <a:pt x="296" y="267"/>
                    <a:pt x="296" y="267"/>
                  </a:cubicBezTo>
                  <a:cubicBezTo>
                    <a:pt x="296" y="267"/>
                    <a:pt x="295" y="267"/>
                    <a:pt x="295" y="266"/>
                  </a:cubicBezTo>
                  <a:cubicBezTo>
                    <a:pt x="294" y="266"/>
                    <a:pt x="294" y="266"/>
                    <a:pt x="294" y="266"/>
                  </a:cubicBezTo>
                  <a:cubicBezTo>
                    <a:pt x="294" y="266"/>
                    <a:pt x="294" y="266"/>
                    <a:pt x="294" y="266"/>
                  </a:cubicBezTo>
                  <a:cubicBezTo>
                    <a:pt x="230" y="268"/>
                    <a:pt x="191" y="309"/>
                    <a:pt x="191" y="373"/>
                  </a:cubicBezTo>
                  <a:cubicBezTo>
                    <a:pt x="191" y="437"/>
                    <a:pt x="233" y="479"/>
                    <a:pt x="297" y="479"/>
                  </a:cubicBezTo>
                  <a:cubicBezTo>
                    <a:pt x="359" y="479"/>
                    <a:pt x="400" y="441"/>
                    <a:pt x="404" y="381"/>
                  </a:cubicBezTo>
                  <a:cubicBezTo>
                    <a:pt x="404" y="381"/>
                    <a:pt x="404" y="381"/>
                    <a:pt x="404" y="381"/>
                  </a:cubicBezTo>
                  <a:cubicBezTo>
                    <a:pt x="404" y="373"/>
                    <a:pt x="404" y="373"/>
                    <a:pt x="404" y="373"/>
                  </a:cubicBezTo>
                  <a:cubicBezTo>
                    <a:pt x="404" y="372"/>
                    <a:pt x="404" y="372"/>
                    <a:pt x="404" y="371"/>
                  </a:cubicBezTo>
                  <a:cubicBezTo>
                    <a:pt x="404" y="363"/>
                    <a:pt x="411" y="356"/>
                    <a:pt x="420" y="356"/>
                  </a:cubicBezTo>
                  <a:cubicBezTo>
                    <a:pt x="429" y="356"/>
                    <a:pt x="436" y="363"/>
                    <a:pt x="436" y="372"/>
                  </a:cubicBezTo>
                  <a:cubicBezTo>
                    <a:pt x="436" y="372"/>
                    <a:pt x="436" y="372"/>
                    <a:pt x="436" y="372"/>
                  </a:cubicBezTo>
                  <a:cubicBezTo>
                    <a:pt x="436" y="374"/>
                    <a:pt x="436" y="374"/>
                    <a:pt x="436" y="374"/>
                  </a:cubicBezTo>
                  <a:cubicBezTo>
                    <a:pt x="436" y="374"/>
                    <a:pt x="436" y="374"/>
                    <a:pt x="436" y="374"/>
                  </a:cubicBezTo>
                  <a:cubicBezTo>
                    <a:pt x="435" y="450"/>
                    <a:pt x="373" y="511"/>
                    <a:pt x="297" y="511"/>
                  </a:cubicBezTo>
                  <a:close/>
                  <a:moveTo>
                    <a:pt x="106" y="478"/>
                  </a:moveTo>
                  <a:cubicBezTo>
                    <a:pt x="105" y="478"/>
                    <a:pt x="104" y="478"/>
                    <a:pt x="102" y="477"/>
                  </a:cubicBezTo>
                  <a:cubicBezTo>
                    <a:pt x="101" y="475"/>
                    <a:pt x="99" y="473"/>
                    <a:pt x="98" y="473"/>
                  </a:cubicBezTo>
                  <a:cubicBezTo>
                    <a:pt x="98" y="472"/>
                    <a:pt x="98" y="471"/>
                    <a:pt x="98" y="471"/>
                  </a:cubicBezTo>
                  <a:cubicBezTo>
                    <a:pt x="97" y="471"/>
                    <a:pt x="97" y="471"/>
                    <a:pt x="97" y="470"/>
                  </a:cubicBezTo>
                  <a:cubicBezTo>
                    <a:pt x="90" y="460"/>
                    <a:pt x="89" y="457"/>
                    <a:pt x="89" y="456"/>
                  </a:cubicBezTo>
                  <a:cubicBezTo>
                    <a:pt x="89" y="451"/>
                    <a:pt x="93" y="447"/>
                    <a:pt x="98" y="447"/>
                  </a:cubicBezTo>
                  <a:cubicBezTo>
                    <a:pt x="100" y="447"/>
                    <a:pt x="102" y="448"/>
                    <a:pt x="104" y="450"/>
                  </a:cubicBezTo>
                  <a:cubicBezTo>
                    <a:pt x="115" y="467"/>
                    <a:pt x="115" y="467"/>
                    <a:pt x="115" y="467"/>
                  </a:cubicBezTo>
                  <a:cubicBezTo>
                    <a:pt x="115" y="468"/>
                    <a:pt x="115" y="469"/>
                    <a:pt x="115" y="469"/>
                  </a:cubicBezTo>
                  <a:cubicBezTo>
                    <a:pt x="115" y="474"/>
                    <a:pt x="111" y="478"/>
                    <a:pt x="106" y="478"/>
                  </a:cubicBezTo>
                  <a:close/>
                  <a:moveTo>
                    <a:pt x="272" y="361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121"/>
                    <a:pt x="404" y="121"/>
                    <a:pt x="404" y="121"/>
                  </a:cubicBezTo>
                  <a:cubicBezTo>
                    <a:pt x="502" y="34"/>
                    <a:pt x="502" y="34"/>
                    <a:pt x="502" y="34"/>
                  </a:cubicBezTo>
                  <a:cubicBezTo>
                    <a:pt x="502" y="34"/>
                    <a:pt x="502" y="34"/>
                    <a:pt x="502" y="34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46" y="124"/>
                    <a:pt x="546" y="124"/>
                    <a:pt x="546" y="124"/>
                  </a:cubicBezTo>
                  <a:cubicBezTo>
                    <a:pt x="670" y="135"/>
                    <a:pt x="670" y="135"/>
                    <a:pt x="670" y="135"/>
                  </a:cubicBezTo>
                  <a:cubicBezTo>
                    <a:pt x="648" y="157"/>
                    <a:pt x="648" y="157"/>
                    <a:pt x="648" y="157"/>
                  </a:cubicBezTo>
                  <a:cubicBezTo>
                    <a:pt x="632" y="157"/>
                    <a:pt x="632" y="157"/>
                    <a:pt x="632" y="157"/>
                  </a:cubicBezTo>
                  <a:cubicBezTo>
                    <a:pt x="640" y="165"/>
                    <a:pt x="640" y="165"/>
                    <a:pt x="640" y="165"/>
                  </a:cubicBezTo>
                  <a:cubicBezTo>
                    <a:pt x="554" y="251"/>
                    <a:pt x="554" y="251"/>
                    <a:pt x="554" y="251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55"/>
                    <a:pt x="546" y="255"/>
                    <a:pt x="546" y="255"/>
                  </a:cubicBezTo>
                  <a:cubicBezTo>
                    <a:pt x="430" y="255"/>
                    <a:pt x="430" y="255"/>
                    <a:pt x="430" y="255"/>
                  </a:cubicBezTo>
                  <a:cubicBezTo>
                    <a:pt x="289" y="385"/>
                    <a:pt x="289" y="385"/>
                    <a:pt x="289" y="385"/>
                  </a:cubicBezTo>
                  <a:lnTo>
                    <a:pt x="272" y="361"/>
                  </a:lnTo>
                  <a:close/>
                  <a:moveTo>
                    <a:pt x="436" y="139"/>
                  </a:moveTo>
                  <a:cubicBezTo>
                    <a:pt x="436" y="234"/>
                    <a:pt x="436" y="234"/>
                    <a:pt x="436" y="234"/>
                  </a:cubicBezTo>
                  <a:cubicBezTo>
                    <a:pt x="531" y="234"/>
                    <a:pt x="531" y="234"/>
                    <a:pt x="531" y="234"/>
                  </a:cubicBezTo>
                  <a:cubicBezTo>
                    <a:pt x="608" y="157"/>
                    <a:pt x="608" y="157"/>
                    <a:pt x="608" y="157"/>
                  </a:cubicBezTo>
                  <a:cubicBezTo>
                    <a:pt x="513" y="157"/>
                    <a:pt x="513" y="157"/>
                    <a:pt x="513" y="157"/>
                  </a:cubicBezTo>
                  <a:cubicBezTo>
                    <a:pt x="513" y="62"/>
                    <a:pt x="513" y="62"/>
                    <a:pt x="513" y="62"/>
                  </a:cubicBezTo>
                  <a:lnTo>
                    <a:pt x="436" y="1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7415" name="文本框 20"/>
            <p:cNvSpPr txBox="1"/>
            <p:nvPr userDrawn="1">
              <p:custDataLst>
                <p:tags r:id="rId7"/>
              </p:custDataLst>
            </p:nvPr>
          </p:nvSpPr>
          <p:spPr>
            <a:xfrm>
              <a:off x="-9037" y="402578"/>
              <a:ext cx="411793" cy="3680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zh-CN" altLang="en-US" sz="1800">
                  <a:solidFill>
                    <a:schemeClr val="bg1"/>
                  </a:solidFill>
                  <a:latin typeface="Times New Roman" panose="02020803070505020304" pitchFamily="18" charset="0"/>
                  <a:ea typeface="宋体" panose="02010600030101010101" pitchFamily="2" charset="-122"/>
                </a:rPr>
                <a:t>考</a:t>
              </a:r>
              <a:endParaRPr lang="zh-CN" altLang="en-US" sz="1800">
                <a:solidFill>
                  <a:schemeClr val="bg1"/>
                </a:solidFill>
                <a:latin typeface="Times New Roman" panose="020208030705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16" name="文本框 21"/>
            <p:cNvSpPr txBox="1"/>
            <p:nvPr userDrawn="1">
              <p:custDataLst>
                <p:tags r:id="rId8"/>
              </p:custDataLst>
            </p:nvPr>
          </p:nvSpPr>
          <p:spPr>
            <a:xfrm>
              <a:off x="838268" y="402578"/>
              <a:ext cx="411793" cy="3680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zh-CN" altLang="en-US" sz="1800">
                  <a:solidFill>
                    <a:schemeClr val="bg1"/>
                  </a:solidFill>
                  <a:latin typeface="Times New Roman" panose="02020803070505020304" pitchFamily="18" charset="0"/>
                  <a:ea typeface="宋体" panose="02010600030101010101" pitchFamily="2" charset="-122"/>
                </a:rPr>
                <a:t>向</a:t>
              </a:r>
              <a:endParaRPr lang="zh-CN" altLang="en-US" sz="1800">
                <a:solidFill>
                  <a:schemeClr val="bg1"/>
                </a:solidFill>
                <a:latin typeface="Times New Roman" panose="020208030705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633223" y="189480"/>
            <a:ext cx="9199728" cy="529758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ED2EA462-F370-42F9-9E2A-5189981B8EEF}" type="datetimeFigureOut">
              <a:rPr lang="zh-CN" altLang="en-US" strike="noStrike" noProof="1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B3DE3145-697B-43A0-8694-4C03B7FF113D}" type="slidenum">
              <a:rPr lang="zh-CN" altLang="en-US" strike="noStrike" noProof="1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思维建模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15" strike="noStrike" noProof="1"/>
          </a:p>
        </p:txBody>
      </p:sp>
      <p:sp>
        <p:nvSpPr>
          <p:cNvPr id="4" name="同侧圆角矩形 3"/>
          <p:cNvSpPr/>
          <p:nvPr userDrawn="1">
            <p:custDataLst>
              <p:tags r:id="rId4"/>
            </p:custDataLst>
          </p:nvPr>
        </p:nvSpPr>
        <p:spPr>
          <a:xfrm flipV="1">
            <a:off x="395817" y="5599113"/>
            <a:ext cx="11394017" cy="774700"/>
          </a:xfrm>
          <a:prstGeom prst="round2Same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15" strike="noStrike" noProof="1"/>
          </a:p>
        </p:txBody>
      </p:sp>
      <p:sp>
        <p:nvSpPr>
          <p:cNvPr id="5" name="矩形 4"/>
          <p:cNvSpPr/>
          <p:nvPr userDrawn="1">
            <p:custDataLst>
              <p:tags r:id="rId6"/>
            </p:custDataLst>
          </p:nvPr>
        </p:nvSpPr>
        <p:spPr>
          <a:xfrm>
            <a:off x="395817" y="1446213"/>
            <a:ext cx="11394017" cy="4629150"/>
          </a:xfrm>
          <a:prstGeom prst="rect">
            <a:avLst/>
          </a:prstGeom>
          <a:blipFill dpi="0" rotWithShape="1">
            <a:blip r:embed="rId7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15" strike="noStrike" noProof="1"/>
          </a:p>
        </p:txBody>
      </p:sp>
      <p:sp>
        <p:nvSpPr>
          <p:cNvPr id="6" name="任意多边形 5"/>
          <p:cNvSpPr/>
          <p:nvPr userDrawn="1">
            <p:custDataLst>
              <p:tags r:id="rId8"/>
            </p:custDataLst>
          </p:nvPr>
        </p:nvSpPr>
        <p:spPr>
          <a:xfrm>
            <a:off x="395817" y="368300"/>
            <a:ext cx="11394017" cy="1077913"/>
          </a:xfrm>
          <a:custGeom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blipFill dpi="0" rotWithShape="1"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15" strike="noStrike" noProof="1"/>
          </a:p>
        </p:txBody>
      </p:sp>
      <p:cxnSp>
        <p:nvCxnSpPr>
          <p:cNvPr id="7" name="直接连接符 6"/>
          <p:cNvCxnSpPr/>
          <p:nvPr userDrawn="1">
            <p:custDataLst>
              <p:tags r:id="rId9"/>
            </p:custDataLst>
          </p:nvPr>
        </p:nvCxnSpPr>
        <p:spPr>
          <a:xfrm>
            <a:off x="395817" y="1439863"/>
            <a:ext cx="1139401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10"/>
            </p:custDataLst>
          </p:nvPr>
        </p:nvCxnSpPr>
        <p:spPr>
          <a:xfrm>
            <a:off x="395817" y="6075363"/>
            <a:ext cx="1139401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6" y="752270"/>
            <a:ext cx="829161" cy="829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1199456" y="902682"/>
            <a:ext cx="8642819" cy="529758"/>
          </a:xfrm>
        </p:spPr>
        <p:txBody>
          <a:bodyPr>
            <a:noAutofit/>
          </a:bodyPr>
          <a:lstStyle>
            <a:lvl1pPr algn="l">
              <a:defRPr sz="21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79CE4C23-A3F8-45C9-BC7C-7FE1412D58AF}" type="datetimeFigureOut">
              <a:rPr lang="zh-CN" altLang="en-US" strike="noStrike" noProof="1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5E29DD2A-0BE4-4498-A51C-6F575C04FF1E}" type="slidenum">
              <a:rPr lang="zh-CN" altLang="en-US" strike="noStrike" noProof="1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文本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1" u="none" strike="noStrike" kern="1200" cap="none" spc="200" normalizeH="0" baseline="0">
                <a:uFillTx/>
                <a:latin typeface="Arial" panose="020b07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000" b="1" i="0" u="none" strike="noStrike" kern="1200" cap="none" spc="20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1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704020202020204" pitchFamily="34" charset="0"/>
              <a:buNone/>
              <a:defRPr kumimoji="0" lang="zh-CN" altLang="en-US" sz="1600" b="0" i="0" u="none" strike="noStrike" kern="1200" cap="none" spc="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7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704020202020204" pitchFamily="34" charset="0"/>
              <a:buNone/>
              <a:tabLst>
                <a:tab pos="1609725"/>
              </a:tabLst>
              <a:defRPr u="none" strike="noStrike" kern="1200" cap="none" spc="150" normalizeH="0">
                <a:uFillTx/>
                <a:latin typeface="Arial" panose="020b07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704020202020204" pitchFamily="34" charset="0"/>
              <a:buChar char="●"/>
              <a:defRPr u="none" strike="noStrike" kern="1200" cap="none" spc="150" normalizeH="0">
                <a:uFillTx/>
                <a:latin typeface="Arial" panose="020b07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uFillTx/>
                <a:latin typeface="Arial" panose="020b07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uFillTx/>
                <a:latin typeface="Arial" panose="020b07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800" b="1" i="0" u="none" strike="noStrike" kern="1200" cap="none" spc="300" normalizeH="0" baseline="0" noProof="1">
                <a:uFillTx/>
                <a:latin typeface="Arial" panose="020b07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tabLst>
                <a:tab pos="1609725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ags" Target="../tags/tag68.xml" /><Relationship Id="rId13" Type="http://schemas.openxmlformats.org/officeDocument/2006/relationships/tags" Target="../tags/tag69.xml" /><Relationship Id="rId14" Type="http://schemas.openxmlformats.org/officeDocument/2006/relationships/tags" Target="../tags/tag70.xml" /><Relationship Id="rId15" Type="http://schemas.openxmlformats.org/officeDocument/2006/relationships/tags" Target="../tags/tag71.xml" /><Relationship Id="rId16" Type="http://schemas.openxmlformats.org/officeDocument/2006/relationships/tags" Target="../tags/tag72.xml" /><Relationship Id="rId17" Type="http://schemas.openxmlformats.org/officeDocument/2006/relationships/tags" Target="../tags/tag73.xml" /><Relationship Id="rId18" Type="http://schemas.openxmlformats.org/officeDocument/2006/relationships/image" Target="file:///D:\qq&#25991;&#20214;\712321467\Image\C2C\Image2\%7b75232B38-A165-1FB7-499C-2E1C792CACB5%7d.png" TargetMode="External" /><Relationship Id="rId19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20" Type="http://schemas.openxmlformats.org/officeDocument/2006/relationships/tags" Target="../tags/tag74.xml" /><Relationship Id="rId21" Type="http://schemas.openxmlformats.org/officeDocument/2006/relationships/tags" Target="../tags/tag75.xml" /><Relationship Id="rId22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slideLayout" Target="../slideLayouts/slideLayout23.xml" /><Relationship Id="rId13" Type="http://schemas.openxmlformats.org/officeDocument/2006/relationships/slideLayout" Target="../slideLayouts/slideLayout24.xml" /><Relationship Id="rId14" Type="http://schemas.openxmlformats.org/officeDocument/2006/relationships/slideLayout" Target="../slideLayouts/slideLayout25.xml" /><Relationship Id="rId15" Type="http://schemas.openxmlformats.org/officeDocument/2006/relationships/slideLayout" Target="../slideLayouts/slideLayout26.xml" /><Relationship Id="rId16" Type="http://schemas.openxmlformats.org/officeDocument/2006/relationships/slideLayout" Target="../slideLayouts/slideLayout27.xml" /><Relationship Id="rId17" Type="http://schemas.openxmlformats.org/officeDocument/2006/relationships/slideLayout" Target="../slideLayouts/slideLayout28.xml" /><Relationship Id="rId18" Type="http://schemas.openxmlformats.org/officeDocument/2006/relationships/slideLayout" Target="../slideLayouts/slideLayout29.xml" /><Relationship Id="rId19" Type="http://schemas.openxmlformats.org/officeDocument/2006/relationships/slideLayout" Target="../slideLayouts/slideLayout30.xml" /><Relationship Id="rId2" Type="http://schemas.openxmlformats.org/officeDocument/2006/relationships/slideLayout" Target="../slideLayouts/slideLayout13.xml" /><Relationship Id="rId20" Type="http://schemas.openxmlformats.org/officeDocument/2006/relationships/slideLayout" Target="../slideLayouts/slideLayout31.xml" /><Relationship Id="rId21" Type="http://schemas.openxmlformats.org/officeDocument/2006/relationships/slideLayout" Target="../slideLayouts/slideLayout32.xml" /><Relationship Id="rId22" Type="http://schemas.openxmlformats.org/officeDocument/2006/relationships/slideLayout" Target="../slideLayouts/slideLayout33.xml" /><Relationship Id="rId23" Type="http://schemas.openxmlformats.org/officeDocument/2006/relationships/slideLayout" Target="../slideLayouts/slideLayout34.xml" /><Relationship Id="rId24" Type="http://schemas.openxmlformats.org/officeDocument/2006/relationships/slideLayout" Target="../slideLayouts/slideLayout35.xml" /><Relationship Id="rId25" Type="http://schemas.openxmlformats.org/officeDocument/2006/relationships/slideLayout" Target="../slideLayouts/slideLayout36.xml" /><Relationship Id="rId26" Type="http://schemas.openxmlformats.org/officeDocument/2006/relationships/tags" Target="../tags/tag186.xml" /><Relationship Id="rId27" Type="http://schemas.openxmlformats.org/officeDocument/2006/relationships/tags" Target="../tags/tag187.xml" /><Relationship Id="rId28" Type="http://schemas.openxmlformats.org/officeDocument/2006/relationships/tags" Target="../tags/tag188.xml" /><Relationship Id="rId29" Type="http://schemas.openxmlformats.org/officeDocument/2006/relationships/tags" Target="../tags/tag189.xml" /><Relationship Id="rId3" Type="http://schemas.openxmlformats.org/officeDocument/2006/relationships/slideLayout" Target="../slideLayouts/slideLayout14.xml" /><Relationship Id="rId30" Type="http://schemas.openxmlformats.org/officeDocument/2006/relationships/tags" Target="../tags/tag190.xml" /><Relationship Id="rId31" Type="http://schemas.openxmlformats.org/officeDocument/2006/relationships/tags" Target="../tags/tag191.xml" /><Relationship Id="rId32" Type="http://schemas.openxmlformats.org/officeDocument/2006/relationships/image" Target="file:///D:\qq&#25991;&#20214;\712321467\Image\C2C\Image2\%7b75232B38-A165-1FB7-499C-2E1C792CACB5%7d.png" TargetMode="External" /><Relationship Id="rId33" Type="http://schemas.openxmlformats.org/officeDocument/2006/relationships/image" Target="../media/image1.png" /><Relationship Id="rId34" Type="http://schemas.openxmlformats.org/officeDocument/2006/relationships/tags" Target="../tags/tag192.xml" /><Relationship Id="rId35" Type="http://schemas.openxmlformats.org/officeDocument/2006/relationships/theme" Target="../theme/theme2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 /><Relationship Id="rId10" Type="http://schemas.openxmlformats.org/officeDocument/2006/relationships/slideLayout" Target="../slideLayouts/slideLayout46.xml" /><Relationship Id="rId11" Type="http://schemas.openxmlformats.org/officeDocument/2006/relationships/slideLayout" Target="../slideLayouts/slideLayout47.xml" /><Relationship Id="rId12" Type="http://schemas.openxmlformats.org/officeDocument/2006/relationships/slideLayout" Target="../slideLayouts/slideLayout48.xml" /><Relationship Id="rId13" Type="http://schemas.openxmlformats.org/officeDocument/2006/relationships/slideLayout" Target="../slideLayouts/slideLayout49.xml" /><Relationship Id="rId14" Type="http://schemas.openxmlformats.org/officeDocument/2006/relationships/slideLayout" Target="../slideLayouts/slideLayout50.xml" /><Relationship Id="rId15" Type="http://schemas.openxmlformats.org/officeDocument/2006/relationships/tags" Target="../tags/tag290.xml" /><Relationship Id="rId16" Type="http://schemas.openxmlformats.org/officeDocument/2006/relationships/tags" Target="../tags/tag291.xml" /><Relationship Id="rId17" Type="http://schemas.openxmlformats.org/officeDocument/2006/relationships/tags" Target="../tags/tag292.xml" /><Relationship Id="rId18" Type="http://schemas.openxmlformats.org/officeDocument/2006/relationships/tags" Target="../tags/tag293.xml" /><Relationship Id="rId19" Type="http://schemas.openxmlformats.org/officeDocument/2006/relationships/tags" Target="../tags/tag294.xml" /><Relationship Id="rId2" Type="http://schemas.openxmlformats.org/officeDocument/2006/relationships/slideLayout" Target="../slideLayouts/slideLayout38.xml" /><Relationship Id="rId20" Type="http://schemas.openxmlformats.org/officeDocument/2006/relationships/tags" Target="../tags/tag295.xml" /><Relationship Id="rId21" Type="http://schemas.openxmlformats.org/officeDocument/2006/relationships/image" Target="file:///D:\qq&#25991;&#20214;\712321467\Image\C2C\Image2\%7b75232B38-A165-1FB7-499C-2E1C792CACB5%7d.png" TargetMode="External" /><Relationship Id="rId22" Type="http://schemas.openxmlformats.org/officeDocument/2006/relationships/image" Target="../media/image1.png" /><Relationship Id="rId23" Type="http://schemas.openxmlformats.org/officeDocument/2006/relationships/tags" Target="../tags/tag296.xml" /><Relationship Id="rId24" Type="http://schemas.openxmlformats.org/officeDocument/2006/relationships/theme" Target="../theme/theme3.xml" /><Relationship Id="rId3" Type="http://schemas.openxmlformats.org/officeDocument/2006/relationships/slideLayout" Target="../slideLayouts/slideLayout39.xml" /><Relationship Id="rId4" Type="http://schemas.openxmlformats.org/officeDocument/2006/relationships/slideLayout" Target="../slideLayouts/slideLayout40.xml" /><Relationship Id="rId5" Type="http://schemas.openxmlformats.org/officeDocument/2006/relationships/slideLayout" Target="../slideLayouts/slideLayout41.xml" /><Relationship Id="rId6" Type="http://schemas.openxmlformats.org/officeDocument/2006/relationships/slideLayout" Target="../slideLayouts/slideLayout42.xml" /><Relationship Id="rId7" Type="http://schemas.openxmlformats.org/officeDocument/2006/relationships/slideLayout" Target="../slideLayouts/slideLayout43.xml" /><Relationship Id="rId8" Type="http://schemas.openxmlformats.org/officeDocument/2006/relationships/slideLayout" Target="../slideLayouts/slideLayout44.xml" /><Relationship Id="rId9" Type="http://schemas.openxmlformats.org/officeDocument/2006/relationships/slideLayout" Target="../slideLayouts/slideLayout4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12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7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0</a:t>
            </a:fld>
            <a:endParaRPr lang="zh-CN" altLang="en-US"/>
          </a:p>
        </p:txBody>
      </p:sp>
      <p:pic>
        <p:nvPicPr>
          <p:cNvPr id="7" name="图片 1073743875" descr="D:\qq文件\712321467\Image\C2C\Image2\{75232B38-A165-1FB7-499C-2E1C792CACB5}.pn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9" r:link="rId18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7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7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704020202020204" pitchFamily="34" charset="0"/>
        <a:buChar char="●"/>
        <a:tabLst>
          <a:tab pos="1609725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7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7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7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26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7" name="图片 1073743875" descr="D:\qq文件\712321467\Image\C2C\Image2\{75232B38-A165-1FB7-499C-2E1C792CACB5}.png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3" r:link="rId32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5"/>
          </p:custDataLst>
        </p:nvPr>
      </p:nvGrpSpPr>
      <p:grpSpPr/>
      <p:sp>
        <p:nvSpPr>
          <p:cNvPr id="3074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 idx="5"/>
            <p:custDataLst>
              <p:tags r:id="rId17"/>
            </p:custDataLst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1463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CD490C1-7E7E-423A-91D8-058624AF834B}" type="datetimeFigureOut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EA5C5624-0453-40A9-9FFF-DD435B6A2D1D}" type="slidenum">
              <a:rPr lang="zh-CN" altLang="en-US" strike="noStrike" noProof="1" smtClean="0">
                <a:latin typeface="Times New Roman" panose="02020803070505020304" pitchFamily="18" charset="0"/>
                <a:ea typeface="宋体" panose="02010600030101010101" pitchFamily="2" charset="-122"/>
                <a:cs typeface="+mn-cs"/>
              </a:rPr>
              <a:t/>
            </a:fld>
            <a:endParaRPr lang="zh-CN" altLang="en-US" strike="noStrike" noProof="1"/>
          </a:p>
        </p:txBody>
      </p:sp>
      <p:pic>
        <p:nvPicPr>
          <p:cNvPr id="3076" name="图片 1073743875" descr="D:\qq文件\712321467\Image\C2C\Image2\{75232B38-A165-1FB7-499C-2E1C792CACB5}.pn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2" r:link="rId21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ransition/>
  <p:timing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15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7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150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15000"/>
        </a:spcBef>
        <a:buFont typeface="Arial" panose="020b07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15000"/>
        </a:spcBef>
        <a:buFont typeface="Arial" panose="020b07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15000"/>
        </a:spcBef>
        <a:buFont typeface="Arial" panose="020b07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15000"/>
        </a:spcBef>
        <a:buFont typeface="Arial" panose="020b07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15000"/>
        </a:spcBef>
        <a:buFont typeface="Arial" panose="020b07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15000"/>
        </a:spcBef>
        <a:buFont typeface="Arial" panose="020b07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10.xml" /><Relationship Id="rId11" Type="http://schemas.openxmlformats.org/officeDocument/2006/relationships/tags" Target="../tags/tag311.xml" /><Relationship Id="rId12" Type="http://schemas.openxmlformats.org/officeDocument/2006/relationships/tags" Target="../tags/tag312.xml" /><Relationship Id="rId13" Type="http://schemas.openxmlformats.org/officeDocument/2006/relationships/tags" Target="../tags/tag313.xml" /><Relationship Id="rId14" Type="http://schemas.openxmlformats.org/officeDocument/2006/relationships/tags" Target="../tags/tag314.xml" /><Relationship Id="rId15" Type="http://schemas.openxmlformats.org/officeDocument/2006/relationships/tags" Target="../tags/tag315.xml" /><Relationship Id="rId16" Type="http://schemas.openxmlformats.org/officeDocument/2006/relationships/tags" Target="../tags/tag316.xml" /><Relationship Id="rId17" Type="http://schemas.openxmlformats.org/officeDocument/2006/relationships/tags" Target="../tags/tag317.xml" /><Relationship Id="rId18" Type="http://schemas.openxmlformats.org/officeDocument/2006/relationships/tags" Target="../tags/tag318.xml" /><Relationship Id="rId19" Type="http://schemas.openxmlformats.org/officeDocument/2006/relationships/tags" Target="../tags/tag319.xml" /><Relationship Id="rId2" Type="http://schemas.openxmlformats.org/officeDocument/2006/relationships/tags" Target="../tags/tag304.xml" /><Relationship Id="rId20" Type="http://schemas.openxmlformats.org/officeDocument/2006/relationships/tags" Target="../tags/tag320.xml" /><Relationship Id="rId3" Type="http://schemas.openxmlformats.org/officeDocument/2006/relationships/image" Target="../media/image12.png" /><Relationship Id="rId4" Type="http://schemas.openxmlformats.org/officeDocument/2006/relationships/tags" Target="../tags/tag305.xml" /><Relationship Id="rId5" Type="http://schemas.openxmlformats.org/officeDocument/2006/relationships/tags" Target="../tags/tag306.xml" /><Relationship Id="rId6" Type="http://schemas.openxmlformats.org/officeDocument/2006/relationships/tags" Target="../tags/tag307.xml" /><Relationship Id="rId7" Type="http://schemas.openxmlformats.org/officeDocument/2006/relationships/tags" Target="../tags/tag308.xml" /><Relationship Id="rId8" Type="http://schemas.openxmlformats.org/officeDocument/2006/relationships/tags" Target="../tags/tag309.xml" /><Relationship Id="rId9" Type="http://schemas.openxmlformats.org/officeDocument/2006/relationships/image" Target="../media/image13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tags" Target="../tags/tag477.xml" /><Relationship Id="rId11" Type="http://schemas.openxmlformats.org/officeDocument/2006/relationships/tags" Target="../tags/tag478.xml" /><Relationship Id="rId12" Type="http://schemas.openxmlformats.org/officeDocument/2006/relationships/tags" Target="../tags/tag479.xml" /><Relationship Id="rId13" Type="http://schemas.openxmlformats.org/officeDocument/2006/relationships/tags" Target="../tags/tag480.xml" /><Relationship Id="rId14" Type="http://schemas.openxmlformats.org/officeDocument/2006/relationships/tags" Target="../tags/tag481.xml" /><Relationship Id="rId15" Type="http://schemas.openxmlformats.org/officeDocument/2006/relationships/tags" Target="../tags/tag482.xml" /><Relationship Id="rId16" Type="http://schemas.openxmlformats.org/officeDocument/2006/relationships/tags" Target="../tags/tag483.xml" /><Relationship Id="rId17" Type="http://schemas.openxmlformats.org/officeDocument/2006/relationships/tags" Target="../tags/tag484.xml" /><Relationship Id="rId18" Type="http://schemas.openxmlformats.org/officeDocument/2006/relationships/tags" Target="../tags/tag485.xml" /><Relationship Id="rId19" Type="http://schemas.openxmlformats.org/officeDocument/2006/relationships/tags" Target="../tags/tag486.xml" /><Relationship Id="rId2" Type="http://schemas.openxmlformats.org/officeDocument/2006/relationships/tags" Target="../tags/tag469.xml" /><Relationship Id="rId20" Type="http://schemas.openxmlformats.org/officeDocument/2006/relationships/tags" Target="../tags/tag487.xml" /><Relationship Id="rId21" Type="http://schemas.openxmlformats.org/officeDocument/2006/relationships/tags" Target="../tags/tag488.xml" /><Relationship Id="rId3" Type="http://schemas.openxmlformats.org/officeDocument/2006/relationships/tags" Target="../tags/tag470.xml" /><Relationship Id="rId4" Type="http://schemas.openxmlformats.org/officeDocument/2006/relationships/tags" Target="../tags/tag471.xml" /><Relationship Id="rId5" Type="http://schemas.openxmlformats.org/officeDocument/2006/relationships/tags" Target="../tags/tag472.xml" /><Relationship Id="rId6" Type="http://schemas.openxmlformats.org/officeDocument/2006/relationships/tags" Target="../tags/tag473.xml" /><Relationship Id="rId7" Type="http://schemas.openxmlformats.org/officeDocument/2006/relationships/tags" Target="../tags/tag474.xml" /><Relationship Id="rId8" Type="http://schemas.openxmlformats.org/officeDocument/2006/relationships/tags" Target="../tags/tag475.xml" /><Relationship Id="rId9" Type="http://schemas.openxmlformats.org/officeDocument/2006/relationships/tags" Target="../tags/tag476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 /><Relationship Id="rId10" Type="http://schemas.openxmlformats.org/officeDocument/2006/relationships/tags" Target="../tags/tag497.xml" /><Relationship Id="rId2" Type="http://schemas.openxmlformats.org/officeDocument/2006/relationships/tags" Target="../tags/tag489.xml" /><Relationship Id="rId3" Type="http://schemas.openxmlformats.org/officeDocument/2006/relationships/tags" Target="../tags/tag490.xml" /><Relationship Id="rId4" Type="http://schemas.openxmlformats.org/officeDocument/2006/relationships/tags" Target="../tags/tag491.xml" /><Relationship Id="rId5" Type="http://schemas.openxmlformats.org/officeDocument/2006/relationships/tags" Target="../tags/tag492.xml" /><Relationship Id="rId6" Type="http://schemas.openxmlformats.org/officeDocument/2006/relationships/tags" Target="../tags/tag493.xml" /><Relationship Id="rId7" Type="http://schemas.openxmlformats.org/officeDocument/2006/relationships/tags" Target="../tags/tag494.xml" /><Relationship Id="rId8" Type="http://schemas.openxmlformats.org/officeDocument/2006/relationships/tags" Target="../tags/tag495.xml" /><Relationship Id="rId9" Type="http://schemas.openxmlformats.org/officeDocument/2006/relationships/tags" Target="../tags/tag496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tags" Target="../tags/tag506.xml" /><Relationship Id="rId11" Type="http://schemas.openxmlformats.org/officeDocument/2006/relationships/tags" Target="../tags/tag507.xml" /><Relationship Id="rId12" Type="http://schemas.openxmlformats.org/officeDocument/2006/relationships/tags" Target="../tags/tag508.xml" /><Relationship Id="rId13" Type="http://schemas.openxmlformats.org/officeDocument/2006/relationships/tags" Target="../tags/tag509.xml" /><Relationship Id="rId14" Type="http://schemas.openxmlformats.org/officeDocument/2006/relationships/tags" Target="../tags/tag510.xml" /><Relationship Id="rId15" Type="http://schemas.openxmlformats.org/officeDocument/2006/relationships/tags" Target="../tags/tag511.xml" /><Relationship Id="rId16" Type="http://schemas.openxmlformats.org/officeDocument/2006/relationships/tags" Target="../tags/tag512.xml" /><Relationship Id="rId17" Type="http://schemas.openxmlformats.org/officeDocument/2006/relationships/tags" Target="../tags/tag513.xml" /><Relationship Id="rId18" Type="http://schemas.openxmlformats.org/officeDocument/2006/relationships/tags" Target="../tags/tag514.xml" /><Relationship Id="rId19" Type="http://schemas.openxmlformats.org/officeDocument/2006/relationships/tags" Target="../tags/tag515.xml" /><Relationship Id="rId2" Type="http://schemas.openxmlformats.org/officeDocument/2006/relationships/notesSlide" Target="../notesSlides/notesSlide1.xml" /><Relationship Id="rId20" Type="http://schemas.openxmlformats.org/officeDocument/2006/relationships/tags" Target="../tags/tag516.xml" /><Relationship Id="rId21" Type="http://schemas.openxmlformats.org/officeDocument/2006/relationships/tags" Target="../tags/tag517.xml" /><Relationship Id="rId3" Type="http://schemas.openxmlformats.org/officeDocument/2006/relationships/tags" Target="../tags/tag501.xml" /><Relationship Id="rId4" Type="http://schemas.openxmlformats.org/officeDocument/2006/relationships/tags" Target="../tags/tag502.xml" /><Relationship Id="rId5" Type="http://schemas.openxmlformats.org/officeDocument/2006/relationships/image" Target="../media/image21.jpeg" /><Relationship Id="rId6" Type="http://schemas.openxmlformats.org/officeDocument/2006/relationships/tags" Target="../tags/tag503.xml" /><Relationship Id="rId7" Type="http://schemas.openxmlformats.org/officeDocument/2006/relationships/image" Target="../media/image22.jpeg" /><Relationship Id="rId8" Type="http://schemas.openxmlformats.org/officeDocument/2006/relationships/tags" Target="../tags/tag504.xml" /><Relationship Id="rId9" Type="http://schemas.openxmlformats.org/officeDocument/2006/relationships/tags" Target="../tags/tag505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 /><Relationship Id="rId10" Type="http://schemas.openxmlformats.org/officeDocument/2006/relationships/tags" Target="../tags/tag526.xml" /><Relationship Id="rId11" Type="http://schemas.openxmlformats.org/officeDocument/2006/relationships/tags" Target="../tags/tag527.xml" /><Relationship Id="rId2" Type="http://schemas.openxmlformats.org/officeDocument/2006/relationships/tags" Target="../tags/tag518.xml" /><Relationship Id="rId3" Type="http://schemas.openxmlformats.org/officeDocument/2006/relationships/tags" Target="../tags/tag519.xml" /><Relationship Id="rId4" Type="http://schemas.openxmlformats.org/officeDocument/2006/relationships/tags" Target="../tags/tag520.xml" /><Relationship Id="rId5" Type="http://schemas.openxmlformats.org/officeDocument/2006/relationships/tags" Target="../tags/tag521.xml" /><Relationship Id="rId6" Type="http://schemas.openxmlformats.org/officeDocument/2006/relationships/tags" Target="../tags/tag522.xml" /><Relationship Id="rId7" Type="http://schemas.openxmlformats.org/officeDocument/2006/relationships/tags" Target="../tags/tag523.xml" /><Relationship Id="rId8" Type="http://schemas.openxmlformats.org/officeDocument/2006/relationships/tags" Target="../tags/tag524.xml" /><Relationship Id="rId9" Type="http://schemas.openxmlformats.org/officeDocument/2006/relationships/tags" Target="../tags/tag525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10" Type="http://schemas.openxmlformats.org/officeDocument/2006/relationships/tags" Target="../tags/tag537.xml" /><Relationship Id="rId11" Type="http://schemas.openxmlformats.org/officeDocument/2006/relationships/tags" Target="../tags/tag538.xml" /><Relationship Id="rId12" Type="http://schemas.openxmlformats.org/officeDocument/2006/relationships/tags" Target="../tags/tag539.xml" /><Relationship Id="rId13" Type="http://schemas.openxmlformats.org/officeDocument/2006/relationships/tags" Target="../tags/tag540.xml" /><Relationship Id="rId14" Type="http://schemas.openxmlformats.org/officeDocument/2006/relationships/tags" Target="../tags/tag541.xml" /><Relationship Id="rId15" Type="http://schemas.openxmlformats.org/officeDocument/2006/relationships/tags" Target="../tags/tag542.xml" /><Relationship Id="rId16" Type="http://schemas.openxmlformats.org/officeDocument/2006/relationships/tags" Target="../tags/tag543.xml" /><Relationship Id="rId17" Type="http://schemas.openxmlformats.org/officeDocument/2006/relationships/tags" Target="../tags/tag544.xml" /><Relationship Id="rId18" Type="http://schemas.openxmlformats.org/officeDocument/2006/relationships/tags" Target="../tags/tag545.xml" /><Relationship Id="rId19" Type="http://schemas.openxmlformats.org/officeDocument/2006/relationships/tags" Target="../tags/tag546.xml" /><Relationship Id="rId2" Type="http://schemas.openxmlformats.org/officeDocument/2006/relationships/notesSlide" Target="../notesSlides/notesSlide2.xml" /><Relationship Id="rId20" Type="http://schemas.openxmlformats.org/officeDocument/2006/relationships/tags" Target="../tags/tag547.xml" /><Relationship Id="rId21" Type="http://schemas.openxmlformats.org/officeDocument/2006/relationships/tags" Target="../tags/tag548.xml" /><Relationship Id="rId22" Type="http://schemas.openxmlformats.org/officeDocument/2006/relationships/tags" Target="../tags/tag549.xml" /><Relationship Id="rId23" Type="http://schemas.openxmlformats.org/officeDocument/2006/relationships/tags" Target="../tags/tag550.xml" /><Relationship Id="rId24" Type="http://schemas.openxmlformats.org/officeDocument/2006/relationships/tags" Target="../tags/tag551.xml" /><Relationship Id="rId25" Type="http://schemas.openxmlformats.org/officeDocument/2006/relationships/tags" Target="../tags/tag552.xml" /><Relationship Id="rId26" Type="http://schemas.openxmlformats.org/officeDocument/2006/relationships/tags" Target="../tags/tag553.xml" /><Relationship Id="rId27" Type="http://schemas.openxmlformats.org/officeDocument/2006/relationships/tags" Target="../tags/tag554.xml" /><Relationship Id="rId3" Type="http://schemas.openxmlformats.org/officeDocument/2006/relationships/tags" Target="../tags/tag531.xml" /><Relationship Id="rId4" Type="http://schemas.openxmlformats.org/officeDocument/2006/relationships/image" Target="../media/image23.png" /><Relationship Id="rId5" Type="http://schemas.openxmlformats.org/officeDocument/2006/relationships/tags" Target="../tags/tag532.xml" /><Relationship Id="rId6" Type="http://schemas.openxmlformats.org/officeDocument/2006/relationships/tags" Target="../tags/tag533.xml" /><Relationship Id="rId7" Type="http://schemas.openxmlformats.org/officeDocument/2006/relationships/tags" Target="../tags/tag534.xml" /><Relationship Id="rId8" Type="http://schemas.openxmlformats.org/officeDocument/2006/relationships/tags" Target="../tags/tag535.xml" /><Relationship Id="rId9" Type="http://schemas.openxmlformats.org/officeDocument/2006/relationships/tags" Target="../tags/tag536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61.xml" /><Relationship Id="rId11" Type="http://schemas.openxmlformats.org/officeDocument/2006/relationships/tags" Target="../tags/tag562.xml" /><Relationship Id="rId12" Type="http://schemas.openxmlformats.org/officeDocument/2006/relationships/tags" Target="../tags/tag563.xml" /><Relationship Id="rId2" Type="http://schemas.openxmlformats.org/officeDocument/2006/relationships/tags" Target="../tags/tag555.xml" /><Relationship Id="rId3" Type="http://schemas.openxmlformats.org/officeDocument/2006/relationships/tags" Target="../tags/tag556.xml" /><Relationship Id="rId4" Type="http://schemas.openxmlformats.org/officeDocument/2006/relationships/tags" Target="../tags/tag557.xml" /><Relationship Id="rId5" Type="http://schemas.openxmlformats.org/officeDocument/2006/relationships/image" Target="../media/image24.jpeg" /><Relationship Id="rId6" Type="http://schemas.openxmlformats.org/officeDocument/2006/relationships/tags" Target="../tags/tag558.xml" /><Relationship Id="rId7" Type="http://schemas.openxmlformats.org/officeDocument/2006/relationships/tags" Target="../tags/tag559.xml" /><Relationship Id="rId8" Type="http://schemas.openxmlformats.org/officeDocument/2006/relationships/image" Target="../media/image25.jpeg" /><Relationship Id="rId9" Type="http://schemas.openxmlformats.org/officeDocument/2006/relationships/tags" Target="../tags/tag560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28.jpeg" /><Relationship Id="rId11" Type="http://schemas.openxmlformats.org/officeDocument/2006/relationships/tags" Target="../tags/tag570.xml" /><Relationship Id="rId12" Type="http://schemas.openxmlformats.org/officeDocument/2006/relationships/image" Target="../media/image29.jpeg" /><Relationship Id="rId13" Type="http://schemas.openxmlformats.org/officeDocument/2006/relationships/tags" Target="../tags/tag571.xml" /><Relationship Id="rId2" Type="http://schemas.openxmlformats.org/officeDocument/2006/relationships/tags" Target="../tags/tag564.xml" /><Relationship Id="rId3" Type="http://schemas.openxmlformats.org/officeDocument/2006/relationships/image" Target="../media/image26.jpeg" /><Relationship Id="rId4" Type="http://schemas.openxmlformats.org/officeDocument/2006/relationships/tags" Target="../tags/tag565.xml" /><Relationship Id="rId5" Type="http://schemas.openxmlformats.org/officeDocument/2006/relationships/tags" Target="../tags/tag566.xml" /><Relationship Id="rId6" Type="http://schemas.openxmlformats.org/officeDocument/2006/relationships/tags" Target="../tags/tag567.xml" /><Relationship Id="rId7" Type="http://schemas.openxmlformats.org/officeDocument/2006/relationships/tags" Target="../tags/tag568.xml" /><Relationship Id="rId8" Type="http://schemas.openxmlformats.org/officeDocument/2006/relationships/image" Target="../media/image27.png" /><Relationship Id="rId9" Type="http://schemas.openxmlformats.org/officeDocument/2006/relationships/tags" Target="../tags/tag569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10" Type="http://schemas.openxmlformats.org/officeDocument/2006/relationships/tags" Target="../tags/tag578.xml" /><Relationship Id="rId11" Type="http://schemas.openxmlformats.org/officeDocument/2006/relationships/tags" Target="../tags/tag579.xml" /><Relationship Id="rId12" Type="http://schemas.openxmlformats.org/officeDocument/2006/relationships/image" Target="../media/image32.jpeg" /><Relationship Id="rId13" Type="http://schemas.openxmlformats.org/officeDocument/2006/relationships/tags" Target="../tags/tag580.xml" /><Relationship Id="rId2" Type="http://schemas.openxmlformats.org/officeDocument/2006/relationships/tags" Target="../tags/tag572.xml" /><Relationship Id="rId3" Type="http://schemas.openxmlformats.org/officeDocument/2006/relationships/image" Target="../media/image30.jpeg" /><Relationship Id="rId4" Type="http://schemas.openxmlformats.org/officeDocument/2006/relationships/tags" Target="../tags/tag573.xml" /><Relationship Id="rId5" Type="http://schemas.openxmlformats.org/officeDocument/2006/relationships/image" Target="../media/image31.jpeg" /><Relationship Id="rId6" Type="http://schemas.openxmlformats.org/officeDocument/2006/relationships/tags" Target="../tags/tag574.xml" /><Relationship Id="rId7" Type="http://schemas.openxmlformats.org/officeDocument/2006/relationships/tags" Target="../tags/tag575.xml" /><Relationship Id="rId8" Type="http://schemas.openxmlformats.org/officeDocument/2006/relationships/tags" Target="../tags/tag576.xml" /><Relationship Id="rId9" Type="http://schemas.openxmlformats.org/officeDocument/2006/relationships/tags" Target="../tags/tag577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10" Type="http://schemas.openxmlformats.org/officeDocument/2006/relationships/tags" Target="../tags/tag587.xml" /><Relationship Id="rId2" Type="http://schemas.openxmlformats.org/officeDocument/2006/relationships/tags" Target="../tags/tag581.xml" /><Relationship Id="rId3" Type="http://schemas.openxmlformats.org/officeDocument/2006/relationships/tags" Target="../tags/tag582.xml" /><Relationship Id="rId4" Type="http://schemas.openxmlformats.org/officeDocument/2006/relationships/tags" Target="../tags/tag583.xml" /><Relationship Id="rId5" Type="http://schemas.openxmlformats.org/officeDocument/2006/relationships/tags" Target="../tags/tag584.xml" /><Relationship Id="rId6" Type="http://schemas.openxmlformats.org/officeDocument/2006/relationships/image" Target="../media/image33.jpeg" /><Relationship Id="rId7" Type="http://schemas.openxmlformats.org/officeDocument/2006/relationships/tags" Target="../tags/tag585.xml" /><Relationship Id="rId8" Type="http://schemas.openxmlformats.org/officeDocument/2006/relationships/image" Target="../media/image34.png" /><Relationship Id="rId9" Type="http://schemas.openxmlformats.org/officeDocument/2006/relationships/tags" Target="../tags/tag586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10" Type="http://schemas.openxmlformats.org/officeDocument/2006/relationships/tags" Target="../tags/tag596.xml" /><Relationship Id="rId11" Type="http://schemas.openxmlformats.org/officeDocument/2006/relationships/tags" Target="../tags/tag597.xml" /><Relationship Id="rId12" Type="http://schemas.openxmlformats.org/officeDocument/2006/relationships/image" Target="../media/image35.jpeg" /><Relationship Id="rId13" Type="http://schemas.openxmlformats.org/officeDocument/2006/relationships/tags" Target="../tags/tag598.xml" /><Relationship Id="rId2" Type="http://schemas.openxmlformats.org/officeDocument/2006/relationships/tags" Target="../tags/tag588.xml" /><Relationship Id="rId3" Type="http://schemas.openxmlformats.org/officeDocument/2006/relationships/tags" Target="../tags/tag589.xml" /><Relationship Id="rId4" Type="http://schemas.openxmlformats.org/officeDocument/2006/relationships/tags" Target="../tags/tag590.xml" /><Relationship Id="rId5" Type="http://schemas.openxmlformats.org/officeDocument/2006/relationships/tags" Target="../tags/tag591.xml" /><Relationship Id="rId6" Type="http://schemas.openxmlformats.org/officeDocument/2006/relationships/tags" Target="../tags/tag592.xml" /><Relationship Id="rId7" Type="http://schemas.openxmlformats.org/officeDocument/2006/relationships/tags" Target="../tags/tag593.xml" /><Relationship Id="rId8" Type="http://schemas.openxmlformats.org/officeDocument/2006/relationships/tags" Target="../tags/tag594.xml" /><Relationship Id="rId9" Type="http://schemas.openxmlformats.org/officeDocument/2006/relationships/tags" Target="../tags/tag595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14.jpeg" /><Relationship Id="rId11" Type="http://schemas.openxmlformats.org/officeDocument/2006/relationships/tags" Target="../tags/tag329.xml" /><Relationship Id="rId12" Type="http://schemas.openxmlformats.org/officeDocument/2006/relationships/tags" Target="../tags/tag330.xml" /><Relationship Id="rId13" Type="http://schemas.openxmlformats.org/officeDocument/2006/relationships/tags" Target="../tags/tag331.xml" /><Relationship Id="rId14" Type="http://schemas.openxmlformats.org/officeDocument/2006/relationships/tags" Target="../tags/tag332.xml" /><Relationship Id="rId15" Type="http://schemas.openxmlformats.org/officeDocument/2006/relationships/tags" Target="../tags/tag333.xml" /><Relationship Id="rId16" Type="http://schemas.openxmlformats.org/officeDocument/2006/relationships/tags" Target="../tags/tag334.xml" /><Relationship Id="rId17" Type="http://schemas.openxmlformats.org/officeDocument/2006/relationships/tags" Target="../tags/tag335.xml" /><Relationship Id="rId18" Type="http://schemas.openxmlformats.org/officeDocument/2006/relationships/tags" Target="../tags/tag336.xml" /><Relationship Id="rId2" Type="http://schemas.openxmlformats.org/officeDocument/2006/relationships/tags" Target="../tags/tag321.xml" /><Relationship Id="rId3" Type="http://schemas.openxmlformats.org/officeDocument/2006/relationships/tags" Target="../tags/tag322.xml" /><Relationship Id="rId4" Type="http://schemas.openxmlformats.org/officeDocument/2006/relationships/tags" Target="../tags/tag323.xml" /><Relationship Id="rId5" Type="http://schemas.openxmlformats.org/officeDocument/2006/relationships/tags" Target="../tags/tag324.xml" /><Relationship Id="rId6" Type="http://schemas.openxmlformats.org/officeDocument/2006/relationships/tags" Target="../tags/tag325.xml" /><Relationship Id="rId7" Type="http://schemas.openxmlformats.org/officeDocument/2006/relationships/tags" Target="../tags/tag326.xml" /><Relationship Id="rId8" Type="http://schemas.openxmlformats.org/officeDocument/2006/relationships/tags" Target="../tags/tag327.xml" /><Relationship Id="rId9" Type="http://schemas.openxmlformats.org/officeDocument/2006/relationships/tags" Target="../tags/tag328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 /><Relationship Id="rId10" Type="http://schemas.openxmlformats.org/officeDocument/2006/relationships/tags" Target="../tags/tag606.xml" /><Relationship Id="rId2" Type="http://schemas.openxmlformats.org/officeDocument/2006/relationships/tags" Target="../tags/tag599.xml" /><Relationship Id="rId3" Type="http://schemas.openxmlformats.org/officeDocument/2006/relationships/tags" Target="../tags/tag600.xml" /><Relationship Id="rId4" Type="http://schemas.openxmlformats.org/officeDocument/2006/relationships/tags" Target="../tags/tag601.xml" /><Relationship Id="rId5" Type="http://schemas.openxmlformats.org/officeDocument/2006/relationships/tags" Target="../tags/tag602.xml" /><Relationship Id="rId6" Type="http://schemas.openxmlformats.org/officeDocument/2006/relationships/image" Target="../media/image36.png" /><Relationship Id="rId7" Type="http://schemas.openxmlformats.org/officeDocument/2006/relationships/tags" Target="../tags/tag603.xml" /><Relationship Id="rId8" Type="http://schemas.openxmlformats.org/officeDocument/2006/relationships/tags" Target="../tags/tag604.xml" /><Relationship Id="rId9" Type="http://schemas.openxmlformats.org/officeDocument/2006/relationships/tags" Target="../tags/tag605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 /><Relationship Id="rId10" Type="http://schemas.openxmlformats.org/officeDocument/2006/relationships/tags" Target="../tags/tag614.xml" /><Relationship Id="rId11" Type="http://schemas.openxmlformats.org/officeDocument/2006/relationships/tags" Target="../tags/tag615.xml" /><Relationship Id="rId12" Type="http://schemas.openxmlformats.org/officeDocument/2006/relationships/tags" Target="../tags/tag616.xml" /><Relationship Id="rId13" Type="http://schemas.openxmlformats.org/officeDocument/2006/relationships/tags" Target="../tags/tag617.xml" /><Relationship Id="rId2" Type="http://schemas.openxmlformats.org/officeDocument/2006/relationships/tags" Target="../tags/tag607.xml" /><Relationship Id="rId3" Type="http://schemas.openxmlformats.org/officeDocument/2006/relationships/tags" Target="../tags/tag608.xml" /><Relationship Id="rId4" Type="http://schemas.openxmlformats.org/officeDocument/2006/relationships/tags" Target="../tags/tag609.xml" /><Relationship Id="rId5" Type="http://schemas.openxmlformats.org/officeDocument/2006/relationships/image" Target="../media/image37.png" /><Relationship Id="rId6" Type="http://schemas.openxmlformats.org/officeDocument/2006/relationships/tags" Target="../tags/tag610.xml" /><Relationship Id="rId7" Type="http://schemas.openxmlformats.org/officeDocument/2006/relationships/tags" Target="../tags/tag611.xml" /><Relationship Id="rId8" Type="http://schemas.openxmlformats.org/officeDocument/2006/relationships/tags" Target="../tags/tag612.xml" /><Relationship Id="rId9" Type="http://schemas.openxmlformats.org/officeDocument/2006/relationships/tags" Target="../tags/tag613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 /><Relationship Id="rId2" Type="http://schemas.openxmlformats.org/officeDocument/2006/relationships/tags" Target="../tags/tag618.xml" /><Relationship Id="rId3" Type="http://schemas.openxmlformats.org/officeDocument/2006/relationships/tags" Target="../tags/tag619.xml" /><Relationship Id="rId4" Type="http://schemas.openxmlformats.org/officeDocument/2006/relationships/tags" Target="../tags/tag620.xml" /><Relationship Id="rId5" Type="http://schemas.openxmlformats.org/officeDocument/2006/relationships/image" Target="../media/image38.png" /><Relationship Id="rId6" Type="http://schemas.openxmlformats.org/officeDocument/2006/relationships/tags" Target="../tags/tag621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337.xml" /><Relationship Id="rId3" Type="http://schemas.openxmlformats.org/officeDocument/2006/relationships/tags" Target="../tags/tag338.xml" /><Relationship Id="rId4" Type="http://schemas.openxmlformats.org/officeDocument/2006/relationships/tags" Target="../tags/tag339.xml" /><Relationship Id="rId5" Type="http://schemas.openxmlformats.org/officeDocument/2006/relationships/tags" Target="../tags/tag340.xml" /><Relationship Id="rId6" Type="http://schemas.openxmlformats.org/officeDocument/2006/relationships/image" Target="../media/image15.png" /><Relationship Id="rId7" Type="http://schemas.openxmlformats.org/officeDocument/2006/relationships/tags" Target="../tags/tag341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350.xml" /><Relationship Id="rId11" Type="http://schemas.openxmlformats.org/officeDocument/2006/relationships/tags" Target="../tags/tag351.xml" /><Relationship Id="rId12" Type="http://schemas.openxmlformats.org/officeDocument/2006/relationships/tags" Target="../tags/tag352.xml" /><Relationship Id="rId13" Type="http://schemas.openxmlformats.org/officeDocument/2006/relationships/tags" Target="../tags/tag353.xml" /><Relationship Id="rId14" Type="http://schemas.openxmlformats.org/officeDocument/2006/relationships/tags" Target="../tags/tag354.xml" /><Relationship Id="rId15" Type="http://schemas.openxmlformats.org/officeDocument/2006/relationships/tags" Target="../tags/tag355.xml" /><Relationship Id="rId16" Type="http://schemas.openxmlformats.org/officeDocument/2006/relationships/tags" Target="../tags/tag356.xml" /><Relationship Id="rId2" Type="http://schemas.openxmlformats.org/officeDocument/2006/relationships/tags" Target="../tags/tag342.xml" /><Relationship Id="rId3" Type="http://schemas.openxmlformats.org/officeDocument/2006/relationships/tags" Target="../tags/tag343.xml" /><Relationship Id="rId4" Type="http://schemas.openxmlformats.org/officeDocument/2006/relationships/tags" Target="../tags/tag344.xml" /><Relationship Id="rId5" Type="http://schemas.openxmlformats.org/officeDocument/2006/relationships/tags" Target="../tags/tag345.xml" /><Relationship Id="rId6" Type="http://schemas.openxmlformats.org/officeDocument/2006/relationships/tags" Target="../tags/tag346.xml" /><Relationship Id="rId7" Type="http://schemas.openxmlformats.org/officeDocument/2006/relationships/tags" Target="../tags/tag347.xml" /><Relationship Id="rId8" Type="http://schemas.openxmlformats.org/officeDocument/2006/relationships/tags" Target="../tags/tag348.xml" /><Relationship Id="rId9" Type="http://schemas.openxmlformats.org/officeDocument/2006/relationships/tags" Target="../tags/tag349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357.xml" /><Relationship Id="rId3" Type="http://schemas.openxmlformats.org/officeDocument/2006/relationships/tags" Target="../tags/tag358.xml" /><Relationship Id="rId4" Type="http://schemas.openxmlformats.org/officeDocument/2006/relationships/tags" Target="../tags/tag359.xml" /><Relationship Id="rId5" Type="http://schemas.openxmlformats.org/officeDocument/2006/relationships/tags" Target="../tags/tag360.xml" /><Relationship Id="rId6" Type="http://schemas.openxmlformats.org/officeDocument/2006/relationships/image" Target="../media/image15.png" /><Relationship Id="rId7" Type="http://schemas.openxmlformats.org/officeDocument/2006/relationships/tags" Target="../tags/tag361.xml" /><Relationship Id="rId8" Type="http://schemas.openxmlformats.org/officeDocument/2006/relationships/tags" Target="../tags/tag362.xml" /><Relationship Id="rId9" Type="http://schemas.openxmlformats.org/officeDocument/2006/relationships/tags" Target="../tags/tag363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372.xml" /><Relationship Id="rId11" Type="http://schemas.openxmlformats.org/officeDocument/2006/relationships/tags" Target="../tags/tag373.xml" /><Relationship Id="rId12" Type="http://schemas.openxmlformats.org/officeDocument/2006/relationships/tags" Target="../tags/tag374.xml" /><Relationship Id="rId13" Type="http://schemas.openxmlformats.org/officeDocument/2006/relationships/tags" Target="../tags/tag375.xml" /><Relationship Id="rId14" Type="http://schemas.openxmlformats.org/officeDocument/2006/relationships/tags" Target="../tags/tag376.xml" /><Relationship Id="rId15" Type="http://schemas.openxmlformats.org/officeDocument/2006/relationships/tags" Target="../tags/tag377.xml" /><Relationship Id="rId16" Type="http://schemas.openxmlformats.org/officeDocument/2006/relationships/tags" Target="../tags/tag378.xml" /><Relationship Id="rId17" Type="http://schemas.openxmlformats.org/officeDocument/2006/relationships/tags" Target="../tags/tag379.xml" /><Relationship Id="rId18" Type="http://schemas.openxmlformats.org/officeDocument/2006/relationships/tags" Target="../tags/tag380.xml" /><Relationship Id="rId19" Type="http://schemas.openxmlformats.org/officeDocument/2006/relationships/tags" Target="../tags/tag381.xml" /><Relationship Id="rId2" Type="http://schemas.openxmlformats.org/officeDocument/2006/relationships/tags" Target="../tags/tag364.xml" /><Relationship Id="rId20" Type="http://schemas.openxmlformats.org/officeDocument/2006/relationships/tags" Target="../tags/tag382.xml" /><Relationship Id="rId21" Type="http://schemas.openxmlformats.org/officeDocument/2006/relationships/tags" Target="../tags/tag383.xml" /><Relationship Id="rId22" Type="http://schemas.openxmlformats.org/officeDocument/2006/relationships/tags" Target="../tags/tag384.xml" /><Relationship Id="rId23" Type="http://schemas.openxmlformats.org/officeDocument/2006/relationships/tags" Target="../tags/tag385.xml" /><Relationship Id="rId24" Type="http://schemas.openxmlformats.org/officeDocument/2006/relationships/tags" Target="../tags/tag386.xml" /><Relationship Id="rId25" Type="http://schemas.openxmlformats.org/officeDocument/2006/relationships/tags" Target="../tags/tag387.xml" /><Relationship Id="rId26" Type="http://schemas.openxmlformats.org/officeDocument/2006/relationships/tags" Target="../tags/tag388.xml" /><Relationship Id="rId27" Type="http://schemas.openxmlformats.org/officeDocument/2006/relationships/tags" Target="../tags/tag389.xml" /><Relationship Id="rId28" Type="http://schemas.openxmlformats.org/officeDocument/2006/relationships/tags" Target="../tags/tag390.xml" /><Relationship Id="rId29" Type="http://schemas.openxmlformats.org/officeDocument/2006/relationships/tags" Target="../tags/tag391.xml" /><Relationship Id="rId3" Type="http://schemas.openxmlformats.org/officeDocument/2006/relationships/tags" Target="../tags/tag365.xml" /><Relationship Id="rId30" Type="http://schemas.openxmlformats.org/officeDocument/2006/relationships/tags" Target="../tags/tag392.xml" /><Relationship Id="rId31" Type="http://schemas.openxmlformats.org/officeDocument/2006/relationships/tags" Target="../tags/tag393.xml" /><Relationship Id="rId32" Type="http://schemas.openxmlformats.org/officeDocument/2006/relationships/tags" Target="../tags/tag394.xml" /><Relationship Id="rId33" Type="http://schemas.openxmlformats.org/officeDocument/2006/relationships/tags" Target="../tags/tag395.xml" /><Relationship Id="rId34" Type="http://schemas.openxmlformats.org/officeDocument/2006/relationships/tags" Target="../tags/tag396.xml" /><Relationship Id="rId35" Type="http://schemas.openxmlformats.org/officeDocument/2006/relationships/image" Target="../media/image16.png" /><Relationship Id="rId36" Type="http://schemas.openxmlformats.org/officeDocument/2006/relationships/tags" Target="../tags/tag397.xml" /><Relationship Id="rId37" Type="http://schemas.openxmlformats.org/officeDocument/2006/relationships/tags" Target="../tags/tag398.xml" /><Relationship Id="rId4" Type="http://schemas.openxmlformats.org/officeDocument/2006/relationships/tags" Target="../tags/tag366.xml" /><Relationship Id="rId5" Type="http://schemas.openxmlformats.org/officeDocument/2006/relationships/tags" Target="../tags/tag367.xml" /><Relationship Id="rId6" Type="http://schemas.openxmlformats.org/officeDocument/2006/relationships/tags" Target="../tags/tag368.xml" /><Relationship Id="rId7" Type="http://schemas.openxmlformats.org/officeDocument/2006/relationships/tags" Target="../tags/tag369.xml" /><Relationship Id="rId8" Type="http://schemas.openxmlformats.org/officeDocument/2006/relationships/tags" Target="../tags/tag370.xml" /><Relationship Id="rId9" Type="http://schemas.openxmlformats.org/officeDocument/2006/relationships/tags" Target="../tags/tag371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407.xml" /><Relationship Id="rId11" Type="http://schemas.openxmlformats.org/officeDocument/2006/relationships/tags" Target="../tags/tag408.xml" /><Relationship Id="rId12" Type="http://schemas.openxmlformats.org/officeDocument/2006/relationships/tags" Target="../tags/tag409.xml" /><Relationship Id="rId13" Type="http://schemas.openxmlformats.org/officeDocument/2006/relationships/tags" Target="../tags/tag410.xml" /><Relationship Id="rId14" Type="http://schemas.openxmlformats.org/officeDocument/2006/relationships/tags" Target="../tags/tag411.xml" /><Relationship Id="rId15" Type="http://schemas.openxmlformats.org/officeDocument/2006/relationships/tags" Target="../tags/tag412.xml" /><Relationship Id="rId16" Type="http://schemas.openxmlformats.org/officeDocument/2006/relationships/tags" Target="../tags/tag413.xml" /><Relationship Id="rId17" Type="http://schemas.openxmlformats.org/officeDocument/2006/relationships/image" Target="../media/image17.jpeg" /><Relationship Id="rId18" Type="http://schemas.openxmlformats.org/officeDocument/2006/relationships/tags" Target="../tags/tag414.xml" /><Relationship Id="rId19" Type="http://schemas.openxmlformats.org/officeDocument/2006/relationships/image" Target="../media/image18.jpeg" /><Relationship Id="rId2" Type="http://schemas.openxmlformats.org/officeDocument/2006/relationships/tags" Target="../tags/tag399.xml" /><Relationship Id="rId20" Type="http://schemas.openxmlformats.org/officeDocument/2006/relationships/tags" Target="../tags/tag415.xml" /><Relationship Id="rId21" Type="http://schemas.openxmlformats.org/officeDocument/2006/relationships/tags" Target="../tags/tag416.xml" /><Relationship Id="rId22" Type="http://schemas.openxmlformats.org/officeDocument/2006/relationships/tags" Target="../tags/tag417.xml" /><Relationship Id="rId23" Type="http://schemas.openxmlformats.org/officeDocument/2006/relationships/tags" Target="../tags/tag418.xml" /><Relationship Id="rId24" Type="http://schemas.openxmlformats.org/officeDocument/2006/relationships/tags" Target="../tags/tag419.xml" /><Relationship Id="rId25" Type="http://schemas.openxmlformats.org/officeDocument/2006/relationships/tags" Target="../tags/tag420.xml" /><Relationship Id="rId26" Type="http://schemas.openxmlformats.org/officeDocument/2006/relationships/tags" Target="../tags/tag421.xml" /><Relationship Id="rId27" Type="http://schemas.openxmlformats.org/officeDocument/2006/relationships/tags" Target="../tags/tag422.xml" /><Relationship Id="rId28" Type="http://schemas.openxmlformats.org/officeDocument/2006/relationships/tags" Target="../tags/tag423.xml" /><Relationship Id="rId3" Type="http://schemas.openxmlformats.org/officeDocument/2006/relationships/tags" Target="../tags/tag400.xml" /><Relationship Id="rId4" Type="http://schemas.openxmlformats.org/officeDocument/2006/relationships/tags" Target="../tags/tag401.xml" /><Relationship Id="rId5" Type="http://schemas.openxmlformats.org/officeDocument/2006/relationships/tags" Target="../tags/tag402.xml" /><Relationship Id="rId6" Type="http://schemas.openxmlformats.org/officeDocument/2006/relationships/tags" Target="../tags/tag403.xml" /><Relationship Id="rId7" Type="http://schemas.openxmlformats.org/officeDocument/2006/relationships/tags" Target="../tags/tag404.xml" /><Relationship Id="rId8" Type="http://schemas.openxmlformats.org/officeDocument/2006/relationships/tags" Target="../tags/tag405.xml" /><Relationship Id="rId9" Type="http://schemas.openxmlformats.org/officeDocument/2006/relationships/tags" Target="../tags/tag406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432.xml" /><Relationship Id="rId11" Type="http://schemas.openxmlformats.org/officeDocument/2006/relationships/tags" Target="../tags/tag433.xml" /><Relationship Id="rId12" Type="http://schemas.openxmlformats.org/officeDocument/2006/relationships/tags" Target="../tags/tag434.xml" /><Relationship Id="rId13" Type="http://schemas.openxmlformats.org/officeDocument/2006/relationships/tags" Target="../tags/tag435.xml" /><Relationship Id="rId14" Type="http://schemas.openxmlformats.org/officeDocument/2006/relationships/tags" Target="../tags/tag436.xml" /><Relationship Id="rId15" Type="http://schemas.openxmlformats.org/officeDocument/2006/relationships/image" Target="../media/image19.png" /><Relationship Id="rId16" Type="http://schemas.openxmlformats.org/officeDocument/2006/relationships/tags" Target="../tags/tag437.xml" /><Relationship Id="rId17" Type="http://schemas.openxmlformats.org/officeDocument/2006/relationships/tags" Target="../tags/tag438.xml" /><Relationship Id="rId18" Type="http://schemas.openxmlformats.org/officeDocument/2006/relationships/tags" Target="../tags/tag439.xml" /><Relationship Id="rId2" Type="http://schemas.openxmlformats.org/officeDocument/2006/relationships/tags" Target="../tags/tag424.xml" /><Relationship Id="rId3" Type="http://schemas.openxmlformats.org/officeDocument/2006/relationships/tags" Target="../tags/tag425.xml" /><Relationship Id="rId4" Type="http://schemas.openxmlformats.org/officeDocument/2006/relationships/tags" Target="../tags/tag426.xml" /><Relationship Id="rId5" Type="http://schemas.openxmlformats.org/officeDocument/2006/relationships/tags" Target="../tags/tag427.xml" /><Relationship Id="rId6" Type="http://schemas.openxmlformats.org/officeDocument/2006/relationships/tags" Target="../tags/tag428.xml" /><Relationship Id="rId7" Type="http://schemas.openxmlformats.org/officeDocument/2006/relationships/tags" Target="../tags/tag429.xml" /><Relationship Id="rId8" Type="http://schemas.openxmlformats.org/officeDocument/2006/relationships/tags" Target="../tags/tag430.xml" /><Relationship Id="rId9" Type="http://schemas.openxmlformats.org/officeDocument/2006/relationships/tags" Target="../tags/tag431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448.xml" /><Relationship Id="rId11" Type="http://schemas.openxmlformats.org/officeDocument/2006/relationships/tags" Target="../tags/tag449.xml" /><Relationship Id="rId12" Type="http://schemas.openxmlformats.org/officeDocument/2006/relationships/tags" Target="../tags/tag450.xml" /><Relationship Id="rId13" Type="http://schemas.openxmlformats.org/officeDocument/2006/relationships/tags" Target="../tags/tag451.xml" /><Relationship Id="rId14" Type="http://schemas.openxmlformats.org/officeDocument/2006/relationships/tags" Target="../tags/tag452.xml" /><Relationship Id="rId15" Type="http://schemas.openxmlformats.org/officeDocument/2006/relationships/tags" Target="../tags/tag453.xml" /><Relationship Id="rId16" Type="http://schemas.openxmlformats.org/officeDocument/2006/relationships/tags" Target="../tags/tag454.xml" /><Relationship Id="rId17" Type="http://schemas.openxmlformats.org/officeDocument/2006/relationships/tags" Target="../tags/tag455.xml" /><Relationship Id="rId18" Type="http://schemas.openxmlformats.org/officeDocument/2006/relationships/tags" Target="../tags/tag456.xml" /><Relationship Id="rId19" Type="http://schemas.openxmlformats.org/officeDocument/2006/relationships/tags" Target="../tags/tag457.xml" /><Relationship Id="rId2" Type="http://schemas.openxmlformats.org/officeDocument/2006/relationships/tags" Target="../tags/tag440.xml" /><Relationship Id="rId20" Type="http://schemas.openxmlformats.org/officeDocument/2006/relationships/tags" Target="../tags/tag458.xml" /><Relationship Id="rId21" Type="http://schemas.openxmlformats.org/officeDocument/2006/relationships/image" Target="../media/image19.png" /><Relationship Id="rId22" Type="http://schemas.openxmlformats.org/officeDocument/2006/relationships/tags" Target="../tags/tag459.xml" /><Relationship Id="rId23" Type="http://schemas.openxmlformats.org/officeDocument/2006/relationships/tags" Target="../tags/tag460.xml" /><Relationship Id="rId24" Type="http://schemas.openxmlformats.org/officeDocument/2006/relationships/tags" Target="../tags/tag461.xml" /><Relationship Id="rId25" Type="http://schemas.openxmlformats.org/officeDocument/2006/relationships/tags" Target="../tags/tag462.xml" /><Relationship Id="rId26" Type="http://schemas.openxmlformats.org/officeDocument/2006/relationships/tags" Target="../tags/tag463.xml" /><Relationship Id="rId27" Type="http://schemas.openxmlformats.org/officeDocument/2006/relationships/tags" Target="../tags/tag464.xml" /><Relationship Id="rId28" Type="http://schemas.openxmlformats.org/officeDocument/2006/relationships/tags" Target="../tags/tag465.xml" /><Relationship Id="rId29" Type="http://schemas.openxmlformats.org/officeDocument/2006/relationships/image" Target="../media/image20.png" /><Relationship Id="rId3" Type="http://schemas.openxmlformats.org/officeDocument/2006/relationships/tags" Target="../tags/tag441.xml" /><Relationship Id="rId30" Type="http://schemas.openxmlformats.org/officeDocument/2006/relationships/tags" Target="../tags/tag466.xml" /><Relationship Id="rId31" Type="http://schemas.openxmlformats.org/officeDocument/2006/relationships/tags" Target="../tags/tag467.xml" /><Relationship Id="rId32" Type="http://schemas.openxmlformats.org/officeDocument/2006/relationships/tags" Target="../tags/tag468.xml" /><Relationship Id="rId4" Type="http://schemas.openxmlformats.org/officeDocument/2006/relationships/tags" Target="../tags/tag442.xml" /><Relationship Id="rId5" Type="http://schemas.openxmlformats.org/officeDocument/2006/relationships/tags" Target="../tags/tag443.xml" /><Relationship Id="rId6" Type="http://schemas.openxmlformats.org/officeDocument/2006/relationships/tags" Target="../tags/tag444.xml" /><Relationship Id="rId7" Type="http://schemas.openxmlformats.org/officeDocument/2006/relationships/tags" Target="../tags/tag445.xml" /><Relationship Id="rId8" Type="http://schemas.openxmlformats.org/officeDocument/2006/relationships/tags" Target="../tags/tag446.xml" /><Relationship Id="rId9" Type="http://schemas.openxmlformats.org/officeDocument/2006/relationships/tags" Target="../tags/tag447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0242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43388" y="-1000125"/>
            <a:ext cx="12060237" cy="847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文本框 1"/>
          <p:cNvSpPr txBox="1"/>
          <p:nvPr>
            <p:custDataLst>
              <p:tags r:id="rId5"/>
            </p:custDataLst>
          </p:nvPr>
        </p:nvSpPr>
        <p:spPr>
          <a:xfrm>
            <a:off x="827088" y="288925"/>
            <a:ext cx="11193462" cy="11068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buFontTx/>
            </a:pPr>
            <a:r>
              <a:rPr lang="en-US" altLang="en-US" sz="6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zh-CN" altLang="en-US" sz="6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en-US" sz="6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</a:t>
            </a:r>
            <a:r>
              <a:rPr lang="zh-CN" altLang="en-US" sz="66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生态系统及其稳定性</a:t>
            </a:r>
            <a:endParaRPr lang="zh-CN" altLang="en-US" sz="6600" b="1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2643615" y="2513839"/>
            <a:ext cx="11193557" cy="14452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fontAlgn="auto">
              <a:buClrTx/>
              <a:buSzTx/>
              <a:buFontTx/>
              <a:buNone/>
              <a:defRPr/>
            </a:pPr>
            <a:r>
              <a:rPr kumimoji="0" lang="zh-CN" altLang="en-US" sz="4400" b="1" kern="1200" cap="none" spc="0" normalizeH="0" baseline="0" noProof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</a:t>
            </a:r>
            <a:r>
              <a:rPr kumimoji="0" lang="en-US" altLang="zh-CN" sz="4400" b="1" kern="1200" cap="none" spc="0" normalizeH="0" baseline="0" noProof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4400" b="1" kern="1200" cap="none" spc="0" normalizeH="0" baseline="0" noProof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节</a:t>
            </a:r>
            <a:endParaRPr kumimoji="0" lang="en-US" altLang="zh-CN" sz="4400" b="1" kern="1200" cap="none" spc="0" normalizeH="0" baseline="0" noProof="1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algn="ctr" defTabSz="914400" fontAlgn="auto">
              <a:buClrTx/>
              <a:buSzTx/>
              <a:buFontTx/>
              <a:buNone/>
              <a:defRPr/>
            </a:pPr>
            <a:r>
              <a:rPr kumimoji="0" lang="zh-CN" altLang="en-US" sz="4400" b="1" kern="1200" cap="none" spc="0" normalizeH="0" baseline="0" noProof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生态系统的稳定性</a:t>
            </a:r>
            <a:endParaRPr kumimoji="0" lang="en-US" altLang="zh-CN" sz="4400" b="1" kern="1200" cap="none" spc="0" normalizeH="0" baseline="0" noProof="1">
              <a:ln>
                <a:solidFill>
                  <a:srgbClr val="383987"/>
                </a:solidFill>
              </a:ln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04" name="欧美风"/>
          <p:cNvGrpSpPr/>
          <p:nvPr>
            <p:custDataLst>
              <p:tags r:id="rId7"/>
            </p:custDataLst>
          </p:nvPr>
        </p:nvGrpSpPr>
        <p:grpSpPr>
          <a:xfrm>
            <a:off x="668020" y="2326389"/>
            <a:ext cx="3949700" cy="2554471"/>
            <a:chOff x="-1273578" y="1908335"/>
            <a:chExt cx="5450075" cy="3524840"/>
          </a:xfrm>
        </p:grpSpPr>
        <p:sp>
          <p:nvSpPr>
            <p:cNvPr id="205" name="Freeform 5"/>
            <p:cNvSpPr/>
            <p:nvPr>
              <p:custDataLst>
                <p:tags r:id="rId8"/>
              </p:custDataLst>
            </p:nvPr>
          </p:nvSpPr>
          <p:spPr bwMode="auto">
            <a:xfrm>
              <a:off x="-1273578" y="3104773"/>
              <a:ext cx="1305798" cy="1131964"/>
            </a:xfrm>
            <a:custGeom>
              <a:gdLst>
                <a:gd name="T0" fmla="*/ 401 w 1600"/>
                <a:gd name="T1" fmla="*/ 1387 h 1387"/>
                <a:gd name="T2" fmla="*/ 0 w 1600"/>
                <a:gd name="T3" fmla="*/ 694 h 1387"/>
                <a:gd name="T4" fmla="*/ 401 w 1600"/>
                <a:gd name="T5" fmla="*/ 0 h 1387"/>
                <a:gd name="T6" fmla="*/ 1201 w 1600"/>
                <a:gd name="T7" fmla="*/ 0 h 1387"/>
                <a:gd name="T8" fmla="*/ 1600 w 1600"/>
                <a:gd name="T9" fmla="*/ 694 h 1387"/>
                <a:gd name="T10" fmla="*/ 1201 w 1600"/>
                <a:gd name="T11" fmla="*/ 1387 h 1387"/>
                <a:gd name="T12" fmla="*/ 401 w 1600"/>
                <a:gd name="T13" fmla="*/ 1387 h 13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0" h="1387">
                  <a:moveTo>
                    <a:pt x="401" y="1387"/>
                  </a:moveTo>
                  <a:lnTo>
                    <a:pt x="0" y="694"/>
                  </a:lnTo>
                  <a:lnTo>
                    <a:pt x="401" y="0"/>
                  </a:lnTo>
                  <a:lnTo>
                    <a:pt x="1201" y="0"/>
                  </a:lnTo>
                  <a:lnTo>
                    <a:pt x="1600" y="694"/>
                  </a:lnTo>
                  <a:lnTo>
                    <a:pt x="1201" y="1387"/>
                  </a:lnTo>
                  <a:lnTo>
                    <a:pt x="401" y="1387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t="-151000" r="-317000" b="-151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6"/>
            <p:cNvSpPr/>
            <p:nvPr>
              <p:custDataLst>
                <p:tags r:id="rId10"/>
              </p:custDataLst>
            </p:nvPr>
          </p:nvSpPr>
          <p:spPr bwMode="auto">
            <a:xfrm>
              <a:off x="-1273578" y="4302027"/>
              <a:ext cx="1305798" cy="1131148"/>
            </a:xfrm>
            <a:custGeom>
              <a:gdLst>
                <a:gd name="T0" fmla="*/ 401 w 1600"/>
                <a:gd name="T1" fmla="*/ 1386 h 1386"/>
                <a:gd name="T2" fmla="*/ 0 w 1600"/>
                <a:gd name="T3" fmla="*/ 693 h 1386"/>
                <a:gd name="T4" fmla="*/ 401 w 1600"/>
                <a:gd name="T5" fmla="*/ 0 h 1386"/>
                <a:gd name="T6" fmla="*/ 1201 w 1600"/>
                <a:gd name="T7" fmla="*/ 0 h 1386"/>
                <a:gd name="T8" fmla="*/ 1600 w 1600"/>
                <a:gd name="T9" fmla="*/ 693 h 1386"/>
                <a:gd name="T10" fmla="*/ 1201 w 1600"/>
                <a:gd name="T11" fmla="*/ 1386 h 1386"/>
                <a:gd name="T12" fmla="*/ 401 w 1600"/>
                <a:gd name="T13" fmla="*/ 1386 h 13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0" h="1386">
                  <a:moveTo>
                    <a:pt x="401" y="1386"/>
                  </a:moveTo>
                  <a:lnTo>
                    <a:pt x="0" y="693"/>
                  </a:lnTo>
                  <a:lnTo>
                    <a:pt x="401" y="0"/>
                  </a:lnTo>
                  <a:lnTo>
                    <a:pt x="1201" y="0"/>
                  </a:lnTo>
                  <a:lnTo>
                    <a:pt x="1600" y="693"/>
                  </a:lnTo>
                  <a:lnTo>
                    <a:pt x="1201" y="1386"/>
                  </a:lnTo>
                  <a:lnTo>
                    <a:pt x="401" y="1386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t="-257000" r="-317000" b="-46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7"/>
            <p:cNvSpPr/>
            <p:nvPr>
              <p:custDataLst>
                <p:tags r:id="rId11"/>
              </p:custDataLst>
            </p:nvPr>
          </p:nvSpPr>
          <p:spPr bwMode="auto">
            <a:xfrm>
              <a:off x="-237101" y="2507371"/>
              <a:ext cx="1304982" cy="1131148"/>
            </a:xfrm>
            <a:custGeom>
              <a:gdLst>
                <a:gd name="T0" fmla="*/ 400 w 1599"/>
                <a:gd name="T1" fmla="*/ 1386 h 1386"/>
                <a:gd name="T2" fmla="*/ 0 w 1599"/>
                <a:gd name="T3" fmla="*/ 692 h 1386"/>
                <a:gd name="T4" fmla="*/ 400 w 1599"/>
                <a:gd name="T5" fmla="*/ 0 h 1386"/>
                <a:gd name="T6" fmla="*/ 1200 w 1599"/>
                <a:gd name="T7" fmla="*/ 0 h 1386"/>
                <a:gd name="T8" fmla="*/ 1599 w 1599"/>
                <a:gd name="T9" fmla="*/ 692 h 1386"/>
                <a:gd name="T10" fmla="*/ 1200 w 1599"/>
                <a:gd name="T11" fmla="*/ 1386 h 1386"/>
                <a:gd name="T12" fmla="*/ 400 w 1599"/>
                <a:gd name="T13" fmla="*/ 1386 h 13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9" h="1386">
                  <a:moveTo>
                    <a:pt x="400" y="1386"/>
                  </a:moveTo>
                  <a:lnTo>
                    <a:pt x="0" y="692"/>
                  </a:lnTo>
                  <a:lnTo>
                    <a:pt x="400" y="0"/>
                  </a:lnTo>
                  <a:lnTo>
                    <a:pt x="1200" y="0"/>
                  </a:lnTo>
                  <a:lnTo>
                    <a:pt x="1599" y="692"/>
                  </a:lnTo>
                  <a:lnTo>
                    <a:pt x="1200" y="1386"/>
                  </a:lnTo>
                  <a:lnTo>
                    <a:pt x="400" y="1386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l="-79000" t="-99000" r="-238000" b="-20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8"/>
            <p:cNvSpPr/>
            <p:nvPr>
              <p:custDataLst>
                <p:tags r:id="rId12"/>
              </p:custDataLst>
            </p:nvPr>
          </p:nvSpPr>
          <p:spPr bwMode="auto">
            <a:xfrm>
              <a:off x="-237101" y="3703808"/>
              <a:ext cx="1304982" cy="1131148"/>
            </a:xfrm>
            <a:custGeom>
              <a:gdLst>
                <a:gd name="T0" fmla="*/ 400 w 1599"/>
                <a:gd name="T1" fmla="*/ 1386 h 1386"/>
                <a:gd name="T2" fmla="*/ 0 w 1599"/>
                <a:gd name="T3" fmla="*/ 693 h 1386"/>
                <a:gd name="T4" fmla="*/ 400 w 1599"/>
                <a:gd name="T5" fmla="*/ 0 h 1386"/>
                <a:gd name="T6" fmla="*/ 1200 w 1599"/>
                <a:gd name="T7" fmla="*/ 0 h 1386"/>
                <a:gd name="T8" fmla="*/ 1599 w 1599"/>
                <a:gd name="T9" fmla="*/ 693 h 1386"/>
                <a:gd name="T10" fmla="*/ 1200 w 1599"/>
                <a:gd name="T11" fmla="*/ 1386 h 1386"/>
                <a:gd name="T12" fmla="*/ 400 w 1599"/>
                <a:gd name="T13" fmla="*/ 1386 h 13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9" h="1386">
                  <a:moveTo>
                    <a:pt x="400" y="1386"/>
                  </a:moveTo>
                  <a:lnTo>
                    <a:pt x="0" y="693"/>
                  </a:lnTo>
                  <a:lnTo>
                    <a:pt x="400" y="0"/>
                  </a:lnTo>
                  <a:lnTo>
                    <a:pt x="1200" y="0"/>
                  </a:lnTo>
                  <a:lnTo>
                    <a:pt x="1599" y="693"/>
                  </a:lnTo>
                  <a:lnTo>
                    <a:pt x="1200" y="1386"/>
                  </a:lnTo>
                  <a:lnTo>
                    <a:pt x="400" y="1386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l="-79000" t="-204000" r="-238000" b="-98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9"/>
            <p:cNvSpPr/>
            <p:nvPr>
              <p:custDataLst>
                <p:tags r:id="rId13"/>
              </p:custDataLst>
            </p:nvPr>
          </p:nvSpPr>
          <p:spPr bwMode="auto">
            <a:xfrm>
              <a:off x="798560" y="1908335"/>
              <a:ext cx="1306615" cy="1131148"/>
            </a:xfrm>
            <a:custGeom>
              <a:gdLst>
                <a:gd name="T0" fmla="*/ 401 w 1601"/>
                <a:gd name="T1" fmla="*/ 1386 h 1386"/>
                <a:gd name="T2" fmla="*/ 0 w 1601"/>
                <a:gd name="T3" fmla="*/ 693 h 1386"/>
                <a:gd name="T4" fmla="*/ 401 w 1601"/>
                <a:gd name="T5" fmla="*/ 0 h 1386"/>
                <a:gd name="T6" fmla="*/ 1200 w 1601"/>
                <a:gd name="T7" fmla="*/ 0 h 1386"/>
                <a:gd name="T8" fmla="*/ 1601 w 1601"/>
                <a:gd name="T9" fmla="*/ 693 h 1386"/>
                <a:gd name="T10" fmla="*/ 1200 w 1601"/>
                <a:gd name="T11" fmla="*/ 1386 h 1386"/>
                <a:gd name="T12" fmla="*/ 401 w 1601"/>
                <a:gd name="T13" fmla="*/ 1386 h 13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1" h="1386">
                  <a:moveTo>
                    <a:pt x="401" y="1386"/>
                  </a:moveTo>
                  <a:lnTo>
                    <a:pt x="0" y="693"/>
                  </a:lnTo>
                  <a:lnTo>
                    <a:pt x="401" y="0"/>
                  </a:lnTo>
                  <a:lnTo>
                    <a:pt x="1200" y="0"/>
                  </a:lnTo>
                  <a:lnTo>
                    <a:pt x="1601" y="693"/>
                  </a:lnTo>
                  <a:lnTo>
                    <a:pt x="1200" y="1386"/>
                  </a:lnTo>
                  <a:lnTo>
                    <a:pt x="401" y="1386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l="-159000" t="-46000" r="-159000" b="-257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0"/>
            <p:cNvSpPr/>
            <p:nvPr>
              <p:custDataLst>
                <p:tags r:id="rId14"/>
              </p:custDataLst>
            </p:nvPr>
          </p:nvSpPr>
          <p:spPr bwMode="auto">
            <a:xfrm>
              <a:off x="798560" y="3104773"/>
              <a:ext cx="1306615" cy="1131964"/>
            </a:xfrm>
            <a:custGeom>
              <a:gdLst>
                <a:gd name="T0" fmla="*/ 401 w 1601"/>
                <a:gd name="T1" fmla="*/ 1387 h 1387"/>
                <a:gd name="T2" fmla="*/ 0 w 1601"/>
                <a:gd name="T3" fmla="*/ 693 h 1387"/>
                <a:gd name="T4" fmla="*/ 401 w 1601"/>
                <a:gd name="T5" fmla="*/ 0 h 1387"/>
                <a:gd name="T6" fmla="*/ 1200 w 1601"/>
                <a:gd name="T7" fmla="*/ 0 h 1387"/>
                <a:gd name="T8" fmla="*/ 1601 w 1601"/>
                <a:gd name="T9" fmla="*/ 693 h 1387"/>
                <a:gd name="T10" fmla="*/ 1200 w 1601"/>
                <a:gd name="T11" fmla="*/ 1387 h 1387"/>
                <a:gd name="T12" fmla="*/ 401 w 1601"/>
                <a:gd name="T13" fmla="*/ 1387 h 13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1" h="1387">
                  <a:moveTo>
                    <a:pt x="401" y="1387"/>
                  </a:moveTo>
                  <a:lnTo>
                    <a:pt x="0" y="693"/>
                  </a:lnTo>
                  <a:lnTo>
                    <a:pt x="401" y="0"/>
                  </a:lnTo>
                  <a:lnTo>
                    <a:pt x="1200" y="0"/>
                  </a:lnTo>
                  <a:lnTo>
                    <a:pt x="1601" y="693"/>
                  </a:lnTo>
                  <a:lnTo>
                    <a:pt x="1200" y="1387"/>
                  </a:lnTo>
                  <a:lnTo>
                    <a:pt x="401" y="1387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l="-159000" t="-151000" r="-159000" b="-151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1"/>
            <p:cNvSpPr/>
            <p:nvPr>
              <p:custDataLst>
                <p:tags r:id="rId15"/>
              </p:custDataLst>
            </p:nvPr>
          </p:nvSpPr>
          <p:spPr bwMode="auto">
            <a:xfrm>
              <a:off x="798560" y="4302027"/>
              <a:ext cx="1306615" cy="1131148"/>
            </a:xfrm>
            <a:custGeom>
              <a:gdLst>
                <a:gd name="T0" fmla="*/ 401 w 1601"/>
                <a:gd name="T1" fmla="*/ 1386 h 1386"/>
                <a:gd name="T2" fmla="*/ 0 w 1601"/>
                <a:gd name="T3" fmla="*/ 693 h 1386"/>
                <a:gd name="T4" fmla="*/ 401 w 1601"/>
                <a:gd name="T5" fmla="*/ 0 h 1386"/>
                <a:gd name="T6" fmla="*/ 1200 w 1601"/>
                <a:gd name="T7" fmla="*/ 0 h 1386"/>
                <a:gd name="T8" fmla="*/ 1601 w 1601"/>
                <a:gd name="T9" fmla="*/ 693 h 1386"/>
                <a:gd name="T10" fmla="*/ 1200 w 1601"/>
                <a:gd name="T11" fmla="*/ 1386 h 1386"/>
                <a:gd name="T12" fmla="*/ 401 w 1601"/>
                <a:gd name="T13" fmla="*/ 1386 h 13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1" h="1386">
                  <a:moveTo>
                    <a:pt x="401" y="1386"/>
                  </a:moveTo>
                  <a:lnTo>
                    <a:pt x="0" y="693"/>
                  </a:lnTo>
                  <a:lnTo>
                    <a:pt x="401" y="0"/>
                  </a:lnTo>
                  <a:lnTo>
                    <a:pt x="1200" y="0"/>
                  </a:lnTo>
                  <a:lnTo>
                    <a:pt x="1601" y="693"/>
                  </a:lnTo>
                  <a:lnTo>
                    <a:pt x="1200" y="1386"/>
                  </a:lnTo>
                  <a:lnTo>
                    <a:pt x="401" y="1386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l="-159000" t="-257000" r="-159000" b="-46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2"/>
            <p:cNvSpPr/>
            <p:nvPr>
              <p:custDataLst>
                <p:tags r:id="rId16"/>
              </p:custDataLst>
            </p:nvPr>
          </p:nvSpPr>
          <p:spPr bwMode="auto">
            <a:xfrm>
              <a:off x="1835854" y="2507371"/>
              <a:ext cx="1304982" cy="1130332"/>
            </a:xfrm>
            <a:custGeom>
              <a:gdLst>
                <a:gd name="T0" fmla="*/ 399 w 1599"/>
                <a:gd name="T1" fmla="*/ 1385 h 1385"/>
                <a:gd name="T2" fmla="*/ 0 w 1599"/>
                <a:gd name="T3" fmla="*/ 692 h 1385"/>
                <a:gd name="T4" fmla="*/ 399 w 1599"/>
                <a:gd name="T5" fmla="*/ 0 h 1385"/>
                <a:gd name="T6" fmla="*/ 1199 w 1599"/>
                <a:gd name="T7" fmla="*/ 0 h 1385"/>
                <a:gd name="T8" fmla="*/ 1599 w 1599"/>
                <a:gd name="T9" fmla="*/ 692 h 1385"/>
                <a:gd name="T10" fmla="*/ 1199 w 1599"/>
                <a:gd name="T11" fmla="*/ 1385 h 1385"/>
                <a:gd name="T12" fmla="*/ 399 w 1599"/>
                <a:gd name="T13" fmla="*/ 1385 h 13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9" h="1385">
                  <a:moveTo>
                    <a:pt x="399" y="1385"/>
                  </a:moveTo>
                  <a:lnTo>
                    <a:pt x="0" y="692"/>
                  </a:lnTo>
                  <a:lnTo>
                    <a:pt x="399" y="0"/>
                  </a:lnTo>
                  <a:lnTo>
                    <a:pt x="1199" y="0"/>
                  </a:lnTo>
                  <a:lnTo>
                    <a:pt x="1599" y="692"/>
                  </a:lnTo>
                  <a:lnTo>
                    <a:pt x="1199" y="1385"/>
                  </a:lnTo>
                  <a:lnTo>
                    <a:pt x="399" y="1385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l="-238000" t="-99000" r="-79000" b="-20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3"/>
            <p:cNvSpPr/>
            <p:nvPr>
              <p:custDataLst>
                <p:tags r:id="rId17"/>
              </p:custDataLst>
            </p:nvPr>
          </p:nvSpPr>
          <p:spPr bwMode="auto">
            <a:xfrm>
              <a:off x="1835854" y="3703808"/>
              <a:ext cx="1304982" cy="1130332"/>
            </a:xfrm>
            <a:custGeom>
              <a:gdLst>
                <a:gd name="T0" fmla="*/ 399 w 1599"/>
                <a:gd name="T1" fmla="*/ 1385 h 1385"/>
                <a:gd name="T2" fmla="*/ 0 w 1599"/>
                <a:gd name="T3" fmla="*/ 693 h 1385"/>
                <a:gd name="T4" fmla="*/ 399 w 1599"/>
                <a:gd name="T5" fmla="*/ 0 h 1385"/>
                <a:gd name="T6" fmla="*/ 1199 w 1599"/>
                <a:gd name="T7" fmla="*/ 0 h 1385"/>
                <a:gd name="T8" fmla="*/ 1599 w 1599"/>
                <a:gd name="T9" fmla="*/ 693 h 1385"/>
                <a:gd name="T10" fmla="*/ 1199 w 1599"/>
                <a:gd name="T11" fmla="*/ 1385 h 1385"/>
                <a:gd name="T12" fmla="*/ 399 w 1599"/>
                <a:gd name="T13" fmla="*/ 1385 h 13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9" h="1385">
                  <a:moveTo>
                    <a:pt x="399" y="1385"/>
                  </a:moveTo>
                  <a:lnTo>
                    <a:pt x="0" y="693"/>
                  </a:lnTo>
                  <a:lnTo>
                    <a:pt x="399" y="0"/>
                  </a:lnTo>
                  <a:lnTo>
                    <a:pt x="1199" y="0"/>
                  </a:lnTo>
                  <a:lnTo>
                    <a:pt x="1599" y="693"/>
                  </a:lnTo>
                  <a:lnTo>
                    <a:pt x="1199" y="1385"/>
                  </a:lnTo>
                  <a:lnTo>
                    <a:pt x="399" y="1385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l="-238000" t="-204000" r="-79000" b="-99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4"/>
            <p:cNvSpPr/>
            <p:nvPr>
              <p:custDataLst>
                <p:tags r:id="rId18"/>
              </p:custDataLst>
            </p:nvPr>
          </p:nvSpPr>
          <p:spPr bwMode="auto">
            <a:xfrm>
              <a:off x="2871515" y="3104773"/>
              <a:ext cx="1304982" cy="1131148"/>
            </a:xfrm>
            <a:custGeom>
              <a:gdLst>
                <a:gd name="T0" fmla="*/ 399 w 1599"/>
                <a:gd name="T1" fmla="*/ 1386 h 1386"/>
                <a:gd name="T2" fmla="*/ 0 w 1599"/>
                <a:gd name="T3" fmla="*/ 693 h 1386"/>
                <a:gd name="T4" fmla="*/ 399 w 1599"/>
                <a:gd name="T5" fmla="*/ 0 h 1386"/>
                <a:gd name="T6" fmla="*/ 1199 w 1599"/>
                <a:gd name="T7" fmla="*/ 0 h 1386"/>
                <a:gd name="T8" fmla="*/ 1599 w 1599"/>
                <a:gd name="T9" fmla="*/ 693 h 1386"/>
                <a:gd name="T10" fmla="*/ 1199 w 1599"/>
                <a:gd name="T11" fmla="*/ 1386 h 1386"/>
                <a:gd name="T12" fmla="*/ 399 w 1599"/>
                <a:gd name="T13" fmla="*/ 1386 h 13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9" h="1386">
                  <a:moveTo>
                    <a:pt x="399" y="1386"/>
                  </a:moveTo>
                  <a:lnTo>
                    <a:pt x="0" y="693"/>
                  </a:lnTo>
                  <a:lnTo>
                    <a:pt x="399" y="0"/>
                  </a:lnTo>
                  <a:lnTo>
                    <a:pt x="1199" y="0"/>
                  </a:lnTo>
                  <a:lnTo>
                    <a:pt x="1599" y="693"/>
                  </a:lnTo>
                  <a:lnTo>
                    <a:pt x="1199" y="1386"/>
                  </a:lnTo>
                  <a:lnTo>
                    <a:pt x="399" y="1386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l="-318000" t="-151000" r="0" b="-151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5"/>
            <p:cNvSpPr/>
            <p:nvPr>
              <p:custDataLst>
                <p:tags r:id="rId19"/>
              </p:custDataLst>
            </p:nvPr>
          </p:nvSpPr>
          <p:spPr bwMode="auto">
            <a:xfrm>
              <a:off x="2871515" y="1908335"/>
              <a:ext cx="1304982" cy="1130332"/>
            </a:xfrm>
            <a:custGeom>
              <a:gdLst>
                <a:gd name="T0" fmla="*/ 399 w 1599"/>
                <a:gd name="T1" fmla="*/ 1385 h 1385"/>
                <a:gd name="T2" fmla="*/ 0 w 1599"/>
                <a:gd name="T3" fmla="*/ 693 h 1385"/>
                <a:gd name="T4" fmla="*/ 399 w 1599"/>
                <a:gd name="T5" fmla="*/ 0 h 1385"/>
                <a:gd name="T6" fmla="*/ 1199 w 1599"/>
                <a:gd name="T7" fmla="*/ 0 h 1385"/>
                <a:gd name="T8" fmla="*/ 1599 w 1599"/>
                <a:gd name="T9" fmla="*/ 693 h 1385"/>
                <a:gd name="T10" fmla="*/ 1199 w 1599"/>
                <a:gd name="T11" fmla="*/ 1385 h 1385"/>
                <a:gd name="T12" fmla="*/ 399 w 1599"/>
                <a:gd name="T13" fmla="*/ 1385 h 13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9" h="1385">
                  <a:moveTo>
                    <a:pt x="399" y="1385"/>
                  </a:moveTo>
                  <a:lnTo>
                    <a:pt x="0" y="693"/>
                  </a:lnTo>
                  <a:lnTo>
                    <a:pt x="399" y="0"/>
                  </a:lnTo>
                  <a:lnTo>
                    <a:pt x="1199" y="0"/>
                  </a:lnTo>
                  <a:lnTo>
                    <a:pt x="1599" y="693"/>
                  </a:lnTo>
                  <a:lnTo>
                    <a:pt x="1199" y="1385"/>
                  </a:lnTo>
                  <a:lnTo>
                    <a:pt x="399" y="1385"/>
                  </a:lnTo>
                  <a:close/>
                </a:path>
              </a:pathLst>
            </a:custGeom>
            <a:blipFill dpi="0" rotWithShape="0">
              <a:blip r:embed="rId9"/>
              <a:stretch>
                <a:fillRect l="-318000" t="-46000" r="0" b="-257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20"/>
    </p:custData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" name="Text Box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55952" y="2909827"/>
            <a:ext cx="661104" cy="384810"/>
          </a:xfrm>
          <a:prstGeom prst="rect">
            <a:avLst/>
          </a:prstGeom>
          <a:noFill/>
          <a:ln w="28575" cap="flat" cmpd="sng">
            <a:noFill/>
            <a:prstDash val="sysDash"/>
            <a:beve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square" lIns="33810" tIns="17619" rIns="33810" bIns="176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FF0000"/>
                </a:solidFill>
                <a:effectLst/>
                <a:latin typeface="Times New Roman" panose="02020803070505020304" pitchFamily="18" charset="0"/>
                <a:ea typeface="黑体" panose="02010609060101010101" pitchFamily="49" charset="-122"/>
              </a:rPr>
              <a:t>原因</a:t>
            </a:r>
            <a:endParaRPr lang="zh-CN" altLang="en-US" sz="2000" b="1">
              <a:solidFill>
                <a:srgbClr val="FF0000"/>
              </a:solidFill>
              <a:effectLst/>
              <a:latin typeface="Times New Roman" panose="020208030705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Text Box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58810" y="2944333"/>
            <a:ext cx="661104" cy="384810"/>
          </a:xfrm>
          <a:prstGeom prst="rect">
            <a:avLst/>
          </a:prstGeom>
          <a:noFill/>
          <a:ln w="28575" cap="flat" cmpd="sng">
            <a:noFill/>
            <a:prstDash val="sysDash"/>
            <a:beve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square" lIns="33810" tIns="17619" rIns="33810" bIns="176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FF0000"/>
                </a:solidFill>
                <a:effectLst/>
                <a:latin typeface="Times New Roman" panose="02020803070505020304" pitchFamily="18" charset="0"/>
                <a:ea typeface="黑体" panose="02010609060101010101" pitchFamily="49" charset="-122"/>
              </a:rPr>
              <a:t>基础</a:t>
            </a:r>
            <a:endParaRPr lang="zh-CN" altLang="en-US" sz="2000" b="1">
              <a:solidFill>
                <a:srgbClr val="FF0000"/>
              </a:solidFill>
              <a:effectLst/>
              <a:latin typeface="Times New Roman" panose="020208030705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文本框 16"/>
          <p:cNvSpPr txBox="1"/>
          <p:nvPr>
            <p:custDataLst>
              <p:tags r:id="rId5"/>
            </p:custDataLst>
          </p:nvPr>
        </p:nvSpPr>
        <p:spPr>
          <a:xfrm>
            <a:off x="512012" y="217890"/>
            <a:ext cx="42468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0" hangingPunct="0"/>
            <a:r>
              <a:rPr lang="zh-CN" altLang="en-US" sz="3200" b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</a:t>
            </a:r>
            <a:r>
              <a:rPr lang="zh-CN" altLang="en-US" sz="32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生态系统的稳定性</a:t>
            </a:r>
            <a:endParaRPr lang="zh-CN" altLang="en-US" sz="32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2119990" y="932540"/>
            <a:ext cx="9478010" cy="14700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生态系统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维持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或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恢复自身结构与功能相对平衡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状态的能力。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也就是说生态系统维持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生态平衡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的能力。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553025" y="1126127"/>
            <a:ext cx="1821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/>
              <a:t>1</a:t>
            </a:r>
            <a:r>
              <a:rPr lang="zh-CN" altLang="en-US" sz="2800" b="1" smtClean="0"/>
              <a:t>、概念：</a:t>
            </a:r>
            <a:endParaRPr lang="zh-CN" altLang="en-US" sz="2800" b="1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553372" y="2906381"/>
            <a:ext cx="18053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/>
              <a:t>2</a:t>
            </a:r>
            <a:r>
              <a:rPr lang="zh-CN" altLang="en-US" sz="2800" b="1" smtClean="0"/>
              <a:t>、机理：</a:t>
            </a:r>
            <a:endParaRPr lang="zh-CN" altLang="en-US" sz="2800" b="1"/>
          </a:p>
        </p:txBody>
      </p:sp>
      <p:sp>
        <p:nvSpPr>
          <p:cNvPr id="15" name="Text Box 1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72406" y="2900417"/>
            <a:ext cx="1592447" cy="830997"/>
          </a:xfrm>
          <a:prstGeom prst="rect">
            <a:avLst/>
          </a:prstGeom>
          <a:solidFill>
            <a:srgbClr val="99FF99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400" b="1" smtClean="0">
                <a:solidFill>
                  <a:srgbClr val="0033CC"/>
                </a:solidFill>
                <a:latin typeface="Times New Roman" panose="02020803070505020304" pitchFamily="18" charset="0"/>
                <a:ea typeface="黑体" panose="02010609060101010101" pitchFamily="49" charset="-122"/>
              </a:rPr>
              <a:t>生态系统稳定性</a:t>
            </a:r>
            <a:endParaRPr lang="zh-CN" altLang="en-US" sz="2400" b="1">
              <a:solidFill>
                <a:srgbClr val="0033CC"/>
              </a:solidFill>
              <a:latin typeface="Times New Roman" panose="020208030705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10806" y="2914795"/>
            <a:ext cx="1592447" cy="829945"/>
          </a:xfrm>
          <a:prstGeom prst="rect">
            <a:avLst/>
          </a:prstGeom>
          <a:solidFill>
            <a:srgbClr val="99FF99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400" b="1" smtClean="0">
                <a:solidFill>
                  <a:srgbClr val="0033CC"/>
                </a:solidFill>
                <a:sym typeface="Arial" panose="020b0704020202020204" pitchFamily="34" charset="0"/>
              </a:rPr>
              <a:t>自我调节能力</a:t>
            </a:r>
            <a:endParaRPr lang="zh-CN" altLang="en-US" sz="2400" b="1" smtClean="0">
              <a:solidFill>
                <a:srgbClr val="0033CC"/>
              </a:solidFill>
              <a:sym typeface="Arial" panose="020b0704020202020204" pitchFamily="34" charset="0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855600" y="2906169"/>
            <a:ext cx="1345156" cy="829945"/>
          </a:xfrm>
          <a:prstGeom prst="rect">
            <a:avLst/>
          </a:prstGeom>
          <a:solidFill>
            <a:srgbClr val="99FF99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mtClean="0">
                <a:solidFill>
                  <a:srgbClr val="0033CC"/>
                </a:solidFill>
                <a:sym typeface="Arial" panose="020b0704020202020204" pitchFamily="34" charset="0"/>
              </a:rPr>
              <a:t>负反馈调节</a:t>
            </a:r>
            <a:endParaRPr lang="zh-CN" altLang="en-US" sz="2400" b="1" smtClean="0">
              <a:solidFill>
                <a:srgbClr val="0033CC"/>
              </a:solidFill>
              <a:sym typeface="Arial" panose="020b0704020202020204" pitchFamily="34" charset="0"/>
            </a:endParaRPr>
          </a:p>
        </p:txBody>
      </p:sp>
      <p:sp>
        <p:nvSpPr>
          <p:cNvPr id="18" name="Line 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4477316" y="3317492"/>
            <a:ext cx="815673" cy="2996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6993354" y="3323243"/>
            <a:ext cx="815673" cy="2996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7" name="组合 21"/>
          <p:cNvGrpSpPr/>
          <p:nvPr>
            <p:custDataLst>
              <p:tags r:id="rId14"/>
            </p:custDataLst>
          </p:nvPr>
        </p:nvGrpSpPr>
        <p:grpSpPr>
          <a:xfrm flipV="1">
            <a:off x="3515948" y="3764384"/>
            <a:ext cx="4937857" cy="500528"/>
            <a:chOff x="5000628" y="2857496"/>
            <a:chExt cx="1152000" cy="1722442"/>
          </a:xfrm>
        </p:grpSpPr>
        <p:sp>
          <p:nvSpPr>
            <p:cNvPr id="28" name="Line 17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5000628" y="2857496"/>
              <a:ext cx="115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0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6143636" y="2857496"/>
              <a:ext cx="0" cy="17224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" name="Line 21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 flipV="1">
            <a:off x="3533199" y="3717303"/>
            <a:ext cx="1" cy="53898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2"/>
          <p:cNvSpPr txBox="1">
            <a:spLocks noChangeArrowheads="1"/>
          </p:cNvSpPr>
          <p:nvPr>
            <p:custDataLst>
              <p:tags r:id="rId18"/>
            </p:custDataLst>
          </p:nvPr>
        </p:nvSpPr>
        <p:spPr>
          <a:xfrm>
            <a:off x="3313237" y="4793165"/>
            <a:ext cx="3143250" cy="60960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抵抗力稳定性</a:t>
            </a:r>
            <a:endParaRPr kumimoji="0" lang="zh-CN" altLang="en-US" sz="2800" b="1" i="0" u="none" strike="noStrike" kern="1200" cap="none" spc="30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304613" y="5414880"/>
            <a:ext cx="3000375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恢复力稳定性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4" name="左大括号 23"/>
          <p:cNvSpPr/>
          <p:nvPr>
            <p:custDataLst>
              <p:tags r:id="rId20"/>
            </p:custDataLst>
          </p:nvPr>
        </p:nvSpPr>
        <p:spPr>
          <a:xfrm>
            <a:off x="3090353" y="4993734"/>
            <a:ext cx="215661" cy="767751"/>
          </a:xfrm>
          <a:prstGeom prst="lef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21"/>
            </p:custDataLst>
          </p:nvPr>
        </p:nvSpPr>
        <p:spPr>
          <a:xfrm>
            <a:off x="559376" y="5054922"/>
            <a:ext cx="25380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、两个方面：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11" grpId="2"/>
      <p:bldP spid="15" grpId="3"/>
      <p:bldP spid="16" grpId="4"/>
      <p:bldP spid="17" grpId="5"/>
      <p:bldP spid="18" grpId="6"/>
      <p:bldP spid="19" grpId="7"/>
      <p:bldP spid="30" grpId="8"/>
      <p:bldP spid="21" grpId="10"/>
      <p:bldP spid="22" grpId="11"/>
      <p:bldP spid="24" grpId="1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1745" name="矩形 6"/>
          <p:cNvSpPr/>
          <p:nvPr>
            <p:custDataLst>
              <p:tags r:id="rId3"/>
            </p:custDataLst>
          </p:nvPr>
        </p:nvSpPr>
        <p:spPr>
          <a:xfrm>
            <a:off x="349568" y="249555"/>
            <a:ext cx="8567737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>
                <a:latin typeface="Times New Roman" panose="020208030705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3200" b="1">
                <a:latin typeface="Times New Roman" panose="02020803070505020304" pitchFamily="18" charset="0"/>
                <a:ea typeface="宋体" panose="02010600030101010101" pitchFamily="2" charset="-122"/>
              </a:rPr>
              <a:t>、比较抵抗力稳定性和恢复力稳定性</a:t>
            </a:r>
            <a:endParaRPr lang="zh-CN" altLang="zh-CN" sz="3200" b="1">
              <a:solidFill>
                <a:srgbClr val="000000"/>
              </a:solidFill>
              <a:latin typeface="Times New Roman" panose="020208030705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33095" y="1208405"/>
          <a:ext cx="11361420" cy="4798695"/>
        </p:xfrm>
        <a:graphic>
          <a:graphicData uri="http://schemas.openxmlformats.org/drawingml/2006/table">
            <a:tbl>
              <a:tblPr/>
              <a:tblGrid>
                <a:gridCol w="808355"/>
                <a:gridCol w="5953760"/>
                <a:gridCol w="4599305"/>
              </a:tblGrid>
              <a:tr h="745490"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85000"/>
                        </a:lnSpc>
                        <a:spcAft>
                          <a:spcPct val="0"/>
                        </a:spcAft>
                        <a:tabLst>
                          <a:tab pos="2070735"/>
                        </a:tabLst>
                      </a:pPr>
                      <a:r>
                        <a:rPr lang="zh-CN" sz="2800" kern="10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项目</a:t>
                      </a:r>
                      <a:endParaRPr lang="zh-CN" sz="2800" kern="100">
                        <a:effectLst/>
                        <a:latin typeface="Times New Roman" panose="02020803070505020304"/>
                        <a:ea typeface="微软雅黑" panose="020b0503020204020204" pitchFamily="34" charset="-122"/>
                        <a:cs typeface="Times New Roman" panose="02020803070505020304"/>
                      </a:endParaRPr>
                    </a:p>
                  </a:txBody>
                  <a:tcPr marL="17034" marR="170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45000"/>
                        </a:lnSpc>
                        <a:spcAft>
                          <a:spcPct val="0"/>
                        </a:spcAft>
                        <a:tabLst>
                          <a:tab pos="2070735"/>
                        </a:tabLst>
                      </a:pPr>
                      <a:r>
                        <a:rPr lang="zh-CN" sz="2800" kern="10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抵抗力稳定性</a:t>
                      </a:r>
                      <a:endParaRPr lang="zh-CN" sz="2800" kern="100">
                        <a:effectLst/>
                        <a:latin typeface="Times New Roman" panose="02020803070505020304"/>
                        <a:ea typeface="微软雅黑" panose="020b0503020204020204" pitchFamily="34" charset="-122"/>
                        <a:cs typeface="Times New Roman" panose="02020803070505020304"/>
                      </a:endParaRPr>
                    </a:p>
                  </a:txBody>
                  <a:tcPr marL="17034" marR="170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45000"/>
                        </a:lnSpc>
                        <a:spcAft>
                          <a:spcPct val="0"/>
                        </a:spcAft>
                        <a:tabLst>
                          <a:tab pos="2070735"/>
                        </a:tabLst>
                      </a:pPr>
                      <a:r>
                        <a:rPr lang="zh-CN" sz="2800" kern="10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恢复力稳定性</a:t>
                      </a:r>
                      <a:endParaRPr lang="zh-CN" sz="2800" kern="100">
                        <a:effectLst/>
                        <a:latin typeface="Times New Roman" panose="02020803070505020304"/>
                        <a:ea typeface="微软雅黑" panose="020b0503020204020204" pitchFamily="34" charset="-122"/>
                        <a:cs typeface="Times New Roman" panose="02020803070505020304"/>
                      </a:endParaRPr>
                    </a:p>
                  </a:txBody>
                  <a:tcPr marL="17034" marR="170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6920"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45000"/>
                        </a:lnSpc>
                        <a:spcAft>
                          <a:spcPct val="0"/>
                        </a:spcAft>
                        <a:tabLst>
                          <a:tab pos="2070735"/>
                        </a:tabLst>
                      </a:pPr>
                      <a:r>
                        <a:rPr lang="zh-CN" sz="2800" kern="10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概念</a:t>
                      </a:r>
                      <a:endParaRPr lang="zh-CN" sz="2800" kern="100">
                        <a:effectLst/>
                        <a:latin typeface="Times New Roman" panose="02020803070505020304"/>
                        <a:ea typeface="微软雅黑" panose="020b0503020204020204" pitchFamily="34" charset="-122"/>
                        <a:cs typeface="Times New Roman" panose="02020803070505020304"/>
                      </a:endParaRPr>
                    </a:p>
                  </a:txBody>
                  <a:tcPr marL="17034" marR="170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1755" algn="l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070735"/>
                        </a:tabLst>
                      </a:pPr>
                      <a:r>
                        <a:rPr lang="zh-CN" sz="2800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生态系统</a:t>
                      </a:r>
                      <a:r>
                        <a:rPr lang="en-US" altLang="zh-CN" sz="2800" u="sng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          </a:t>
                      </a:r>
                      <a:r>
                        <a:rPr lang="zh-CN" sz="2800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外界</a:t>
                      </a:r>
                      <a:r>
                        <a:rPr lang="zh-CN" sz="2800" kern="10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干扰并使自身的结构与</a:t>
                      </a:r>
                      <a:r>
                        <a:rPr lang="zh-CN" sz="2800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功能</a:t>
                      </a:r>
                      <a:r>
                        <a:rPr lang="en-US" altLang="zh-CN" sz="2800" u="sng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                  </a:t>
                      </a:r>
                      <a:r>
                        <a:rPr lang="zh-CN" sz="2800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的</a:t>
                      </a:r>
                      <a:r>
                        <a:rPr lang="zh-CN" sz="2800" kern="10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能力</a:t>
                      </a:r>
                      <a:endParaRPr lang="zh-CN" sz="2800" kern="100">
                        <a:effectLst/>
                        <a:latin typeface="Times New Roman" panose="02020803070505020304"/>
                        <a:ea typeface="微软雅黑" panose="020b0503020204020204" pitchFamily="34" charset="-122"/>
                        <a:cs typeface="Times New Roman" panose="02020803070505020304"/>
                      </a:endParaRPr>
                    </a:p>
                  </a:txBody>
                  <a:tcPr marL="17034" marR="170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1755" algn="l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070735"/>
                        </a:tabLst>
                      </a:pPr>
                      <a:r>
                        <a:rPr lang="zh-CN" sz="2800" kern="10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生态系统在受到外界干扰因素</a:t>
                      </a:r>
                      <a:r>
                        <a:rPr lang="zh-CN" sz="2800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的</a:t>
                      </a:r>
                      <a:r>
                        <a:rPr lang="en-US" altLang="zh-CN" sz="2800" u="none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____</a:t>
                      </a:r>
                      <a:r>
                        <a:rPr lang="zh-CN" sz="2800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后</a:t>
                      </a:r>
                      <a:r>
                        <a:rPr lang="en-US" altLang="zh-CN" sz="2800" u="sng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                          </a:t>
                      </a:r>
                      <a:r>
                        <a:rPr lang="zh-CN" sz="2800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的</a:t>
                      </a:r>
                      <a:r>
                        <a:rPr lang="zh-CN" sz="2800" kern="10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能力</a:t>
                      </a:r>
                      <a:endParaRPr lang="zh-CN" sz="2800" kern="100">
                        <a:effectLst/>
                        <a:latin typeface="Times New Roman" panose="02020803070505020304"/>
                        <a:ea typeface="微软雅黑" panose="020b0503020204020204" pitchFamily="34" charset="-122"/>
                        <a:cs typeface="Times New Roman" panose="02020803070505020304"/>
                      </a:endParaRPr>
                    </a:p>
                  </a:txBody>
                  <a:tcPr marL="17034" marR="170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6285"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45000"/>
                        </a:lnSpc>
                        <a:spcAft>
                          <a:spcPct val="0"/>
                        </a:spcAft>
                        <a:tabLst>
                          <a:tab pos="2070735"/>
                        </a:tabLst>
                      </a:pPr>
                      <a:r>
                        <a:rPr lang="zh-CN" sz="2800" kern="10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特点</a:t>
                      </a:r>
                      <a:endParaRPr lang="zh-CN" sz="2800" kern="100">
                        <a:effectLst/>
                        <a:latin typeface="Times New Roman" panose="02020803070505020304"/>
                        <a:ea typeface="微软雅黑" panose="020b0503020204020204" pitchFamily="34" charset="-122"/>
                        <a:cs typeface="Times New Roman" panose="02020803070505020304"/>
                      </a:endParaRPr>
                    </a:p>
                  </a:txBody>
                  <a:tcPr marL="17034" marR="170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1755" algn="l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070735"/>
                        </a:tabLst>
                      </a:pPr>
                      <a:r>
                        <a:rPr lang="zh-CN" sz="2800" kern="100" spc="-100" baseline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生态系统中的组分越</a:t>
                      </a:r>
                      <a:r>
                        <a:rPr lang="zh-CN" sz="2800" kern="100" spc="-370" baseline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多，</a:t>
                      </a:r>
                      <a:r>
                        <a:rPr lang="zh-CN" sz="2800" kern="100" spc="-100" baseline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食物网</a:t>
                      </a:r>
                      <a:r>
                        <a:rPr lang="zh-CN" sz="2800" kern="100" spc="-100" baseline="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越</a:t>
                      </a:r>
                      <a:r>
                        <a:rPr lang="en-US" altLang="zh-CN" sz="2800" u="sng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          </a:t>
                      </a:r>
                      <a:r>
                        <a:rPr lang="zh-CN" sz="2800" kern="100" spc="-370" baseline="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，</a:t>
                      </a:r>
                      <a:r>
                        <a:rPr lang="zh-CN" sz="2800" kern="100" spc="-100" baseline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其</a:t>
                      </a:r>
                      <a:r>
                        <a:rPr lang="zh-CN" sz="2800" kern="100" spc="-110" baseline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自我调节能力</a:t>
                      </a:r>
                      <a:r>
                        <a:rPr lang="zh-CN" sz="2800" kern="100" spc="-110" baseline="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就</a:t>
                      </a:r>
                      <a:r>
                        <a:rPr lang="en-US" altLang="zh-CN" sz="2800" u="sng" kern="10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          </a:t>
                      </a:r>
                      <a:r>
                        <a:rPr lang="zh-CN" sz="2800" kern="100" spc="-500" baseline="0" smtClean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，</a:t>
                      </a:r>
                      <a:r>
                        <a:rPr lang="zh-CN" sz="2800" kern="100" spc="-110" baseline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抵抗力稳定性就越高</a:t>
                      </a:r>
                      <a:endParaRPr lang="zh-CN" sz="2800" kern="100" spc="-110" baseline="0">
                        <a:effectLst/>
                        <a:latin typeface="Times New Roman" panose="02020803070505020304"/>
                        <a:ea typeface="微软雅黑" panose="020b0503020204020204" pitchFamily="34" charset="-122"/>
                        <a:cs typeface="Times New Roman" panose="02020803070505020304"/>
                      </a:endParaRPr>
                    </a:p>
                  </a:txBody>
                  <a:tcPr marL="17034" marR="170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1755" algn="l">
                        <a:lnSpc>
                          <a:spcPct val="130000"/>
                        </a:lnSpc>
                        <a:spcAft>
                          <a:spcPct val="0"/>
                        </a:spcAft>
                        <a:tabLst>
                          <a:tab pos="2070735"/>
                        </a:tabLst>
                      </a:pPr>
                      <a:r>
                        <a:rPr lang="zh-CN" sz="2800" kern="100" spc="-100" baseline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生态系统的</a:t>
                      </a:r>
                      <a:r>
                        <a:rPr lang="zh-CN" sz="2800" kern="100" spc="-100" baseline="0">
                          <a:solidFill>
                            <a:srgbClr val="FF0000"/>
                          </a:solidFill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成分越简单</a:t>
                      </a:r>
                      <a:r>
                        <a:rPr lang="zh-CN" sz="2800" kern="100" spc="-100" baseline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，则</a:t>
                      </a:r>
                      <a:r>
                        <a:rPr lang="zh-CN" sz="2800" kern="100" spc="-100" baseline="0">
                          <a:solidFill>
                            <a:srgbClr val="FF0000"/>
                          </a:solidFill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越容易恢复</a:t>
                      </a:r>
                      <a:r>
                        <a:rPr lang="zh-CN" sz="2800" kern="100" spc="-100" baseline="0">
                          <a:effectLst/>
                          <a:latin typeface="Times New Roman" panose="02020803070505020304"/>
                          <a:ea typeface="微软雅黑" panose="020b0503020204020204" pitchFamily="34" charset="-122"/>
                          <a:cs typeface="Times New Roman" panose="02020803070505020304"/>
                        </a:rPr>
                        <a:t>，与自身调节能力有关</a:t>
                      </a:r>
                      <a:endParaRPr lang="zh-CN" sz="2800" kern="100">
                        <a:effectLst/>
                        <a:latin typeface="Times New Roman" panose="02020803070505020304"/>
                        <a:ea typeface="微软雅黑" panose="020b0503020204020204" pitchFamily="34" charset="-122"/>
                        <a:cs typeface="Times New Roman" panose="02020803070505020304"/>
                      </a:endParaRPr>
                    </a:p>
                  </a:txBody>
                  <a:tcPr marL="17034" marR="170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3011170" y="2430463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1219200"/>
            <a:r>
              <a:rPr lang="zh-CN" altLang="en-US" sz="2800" b="1">
                <a:solidFill>
                  <a:srgbClr val="C00000"/>
                </a:solidFill>
                <a:latin typeface="Times New Roman" panose="02020803070505020304"/>
                <a:ea typeface="宋体" panose="02010600030101010101" pitchFamily="2" charset="-122"/>
              </a:rPr>
              <a:t>抵抗</a:t>
            </a:r>
            <a:endParaRPr lang="zh-CN" altLang="en-US" sz="2800" b="1">
              <a:solidFill>
                <a:srgbClr val="C00000"/>
              </a:solidFill>
              <a:latin typeface="Times New Roman" panose="02020803070505020304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>
            <a:off x="3381375" y="2952750"/>
            <a:ext cx="17462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219200"/>
            <a:r>
              <a:rPr lang="zh-CN" altLang="en-US" sz="2800" b="1">
                <a:solidFill>
                  <a:srgbClr val="C00000"/>
                </a:solidFill>
                <a:latin typeface="Times New Roman" panose="02020803070505020304"/>
                <a:ea typeface="宋体" panose="02010600030101010101" pitchFamily="2" charset="-122"/>
              </a:rPr>
              <a:t>保持原状</a:t>
            </a:r>
            <a:endParaRPr lang="zh-CN" altLang="en-US" sz="2800" b="1">
              <a:solidFill>
                <a:srgbClr val="C00000"/>
              </a:solidFill>
              <a:latin typeface="Times New Roman" panose="02020803070505020304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8114983" y="2735263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1219200"/>
            <a:r>
              <a:rPr lang="zh-CN" altLang="en-US" sz="2800" b="1">
                <a:solidFill>
                  <a:srgbClr val="C00000"/>
                </a:solidFill>
                <a:latin typeface="Times New Roman" panose="02020803070505020304"/>
                <a:ea typeface="宋体" panose="02010600030101010101" pitchFamily="2" charset="-122"/>
              </a:rPr>
              <a:t>破坏</a:t>
            </a:r>
            <a:endParaRPr lang="zh-CN" altLang="en-US" sz="2800" b="1">
              <a:solidFill>
                <a:srgbClr val="C00000"/>
              </a:solidFill>
              <a:latin typeface="Times New Roman" panose="02020803070505020304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9382760" y="2735580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1219200"/>
            <a:r>
              <a:rPr lang="zh-CN" altLang="en-US" sz="2800" b="1">
                <a:solidFill>
                  <a:srgbClr val="C00000"/>
                </a:solidFill>
                <a:latin typeface="Times New Roman" panose="02020803070505020304"/>
                <a:ea typeface="宋体" panose="02010600030101010101" pitchFamily="2" charset="-122"/>
              </a:rPr>
              <a:t>恢复到原状</a:t>
            </a:r>
            <a:endParaRPr lang="zh-CN" altLang="en-US" sz="2800" b="1">
              <a:solidFill>
                <a:srgbClr val="C00000"/>
              </a:solidFill>
              <a:latin typeface="Times New Roman" panose="02020803070505020304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1865948" y="4795203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1219200"/>
            <a:r>
              <a:rPr lang="zh-CN" altLang="en-US" sz="2800" b="1">
                <a:solidFill>
                  <a:srgbClr val="C00000"/>
                </a:solidFill>
                <a:latin typeface="Times New Roman" panose="02020803070505020304"/>
                <a:ea typeface="宋体" panose="02010600030101010101" pitchFamily="2" charset="-122"/>
              </a:rPr>
              <a:t>复杂</a:t>
            </a:r>
            <a:endParaRPr lang="zh-CN" altLang="en-US" sz="2800" b="1">
              <a:solidFill>
                <a:srgbClr val="C00000"/>
              </a:solidFill>
              <a:latin typeface="Times New Roman" panose="02020803070505020304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>
            <p:custDataLst>
              <p:tags r:id="rId10"/>
            </p:custDataLst>
          </p:nvPr>
        </p:nvSpPr>
        <p:spPr>
          <a:xfrm>
            <a:off x="5754370" y="4795520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1219200"/>
            <a:r>
              <a:rPr lang="zh-CN" altLang="en-US" sz="2800" b="1">
                <a:solidFill>
                  <a:srgbClr val="C00000"/>
                </a:solidFill>
                <a:latin typeface="Times New Roman" panose="02020803070505020304"/>
                <a:ea typeface="宋体" panose="02010600030101010101" pitchFamily="2" charset="-122"/>
              </a:rPr>
              <a:t>越强</a:t>
            </a:r>
            <a:endParaRPr lang="zh-CN" altLang="en-US" sz="2800" b="1">
              <a:solidFill>
                <a:srgbClr val="C00000"/>
              </a:solidFill>
              <a:latin typeface="Times New Roman" panose="020208030705050203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grpSp>
        <p:nvGrpSpPr>
          <p:cNvPr id="5" name="组合 4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615929" y="756752"/>
            <a:ext cx="8627692" cy="2869565"/>
            <a:chOff x="-56" y="6458"/>
            <a:chExt cx="16597" cy="5520"/>
          </a:xfrm>
        </p:grpSpPr>
        <p:pic>
          <p:nvPicPr>
            <p:cNvPr id="12" name="图片 11" descr="src=http___static.anywood.com_Uploads_Picture_2018-10-24_5bcf4a0dde07d.jpg&amp;refer=http___static.anywood (1)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-56" y="6458"/>
              <a:ext cx="7632" cy="5520"/>
            </a:xfrm>
            <a:prstGeom prst="rect">
              <a:avLst/>
            </a:prstGeom>
          </p:spPr>
        </p:pic>
        <p:pic>
          <p:nvPicPr>
            <p:cNvPr id="13" name="图片 12" descr="Rba7f15130d252ec5d1fb1604f0a518c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43" y="6458"/>
              <a:ext cx="6998" cy="5520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1849755" y="3708400"/>
            <a:ext cx="3348990" cy="2934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rgbClr val="1313E4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人工林</a:t>
            </a:r>
            <a:endParaRPr lang="zh-CN" altLang="en-US" sz="2800" b="1" smtClean="0">
              <a:solidFill>
                <a:srgbClr val="1313E4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生物种类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营养结构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自我调节能力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抵抗力稳定性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恢复力稳定性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6743065" y="3708400"/>
            <a:ext cx="3348990" cy="2934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rgbClr val="1313E4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热带雨林</a:t>
            </a:r>
            <a:endParaRPr lang="zh-CN" altLang="en-US" sz="2800" b="1" smtClean="0">
              <a:solidFill>
                <a:srgbClr val="1313E4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生物种类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营养结构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自我调节能力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抵抗力稳定性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altLang="en-US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恢复力稳定性</a:t>
            </a:r>
            <a:r>
              <a:rPr lang="en-US" altLang="zh-CN" sz="28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</a:t>
            </a:r>
            <a:endParaRPr lang="en-US" altLang="zh-CN" sz="2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3396615" y="4218305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少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3396615" y="467868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简单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4196715" y="5164455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弱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4196715" y="561721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4196715" y="609981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8313420" y="4218305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8313420" y="467868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复杂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9113520" y="5164455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9"/>
            </p:custDataLst>
          </p:nvPr>
        </p:nvSpPr>
        <p:spPr>
          <a:xfrm>
            <a:off x="9113520" y="561721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0"/>
            </p:custDataLst>
          </p:nvPr>
        </p:nvSpPr>
        <p:spPr>
          <a:xfrm>
            <a:off x="9113520" y="609981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</a:t>
            </a:r>
            <a:endParaRPr lang="zh-CN" altLang="en-US" sz="24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1745" name="矩形 6"/>
          <p:cNvSpPr/>
          <p:nvPr>
            <p:custDataLst>
              <p:tags r:id="rId21"/>
            </p:custDataLst>
          </p:nvPr>
        </p:nvSpPr>
        <p:spPr>
          <a:xfrm>
            <a:off x="349568" y="-34925"/>
            <a:ext cx="8567737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>
                <a:latin typeface="Times New Roman" panose="020208030705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3200" b="1">
                <a:latin typeface="Times New Roman" panose="02020803070505020304" pitchFamily="18" charset="0"/>
                <a:ea typeface="宋体" panose="02010600030101010101" pitchFamily="2" charset="-122"/>
              </a:rPr>
              <a:t>、比较抵抗力稳定性和恢复力稳定性</a:t>
            </a:r>
            <a:endParaRPr lang="zh-CN" altLang="zh-CN" sz="3200" b="1">
              <a:solidFill>
                <a:srgbClr val="000000"/>
              </a:solidFill>
              <a:latin typeface="Times New Roman" panose="020208030705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2" name="未知"/>
          <p:cNvSpPr/>
          <p:nvPr>
            <p:custDataLst>
              <p:tags r:id="rId3"/>
            </p:custDataLst>
          </p:nvPr>
        </p:nvSpPr>
        <p:spPr>
          <a:xfrm>
            <a:off x="3263265" y="1801495"/>
            <a:ext cx="3937000" cy="2117725"/>
          </a:xfrm>
          <a:custGeom>
            <a:rect l="0" t="0" r="0" b="0"/>
            <a:pathLst>
              <a:path w="3408" h="1517">
                <a:moveTo>
                  <a:pt x="0" y="1517"/>
                </a:moveTo>
                <a:cubicBezTo>
                  <a:pt x="351" y="1439"/>
                  <a:pt x="703" y="1362"/>
                  <a:pt x="1048" y="1141"/>
                </a:cubicBezTo>
                <a:cubicBezTo>
                  <a:pt x="1393" y="920"/>
                  <a:pt x="1679" y="378"/>
                  <a:pt x="2072" y="189"/>
                </a:cubicBezTo>
                <a:cubicBezTo>
                  <a:pt x="2465" y="0"/>
                  <a:pt x="2936" y="2"/>
                  <a:pt x="3408" y="5"/>
                </a:cubicBezTo>
              </a:path>
            </a:pathLst>
          </a:custGeom>
          <a:noFill/>
          <a:ln w="25400">
            <a:solidFill>
              <a:srgbClr val="1313E4"/>
            </a:solidFill>
            <a:bevel/>
          </a:ln>
        </p:spPr>
        <p:txBody>
          <a:bodyPr lIns="68406" tIns="34203" rIns="68406" bIns="34203" anchor="t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endParaRPr lang="zh-CN" altLang="en-US" sz="1500" b="1"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sp>
        <p:nvSpPr>
          <p:cNvPr id="13" name="未知"/>
          <p:cNvSpPr/>
          <p:nvPr>
            <p:custDataLst>
              <p:tags r:id="rId4"/>
            </p:custDataLst>
          </p:nvPr>
        </p:nvSpPr>
        <p:spPr>
          <a:xfrm flipH="1">
            <a:off x="3519170" y="1801495"/>
            <a:ext cx="4313555" cy="2117725"/>
          </a:xfrm>
          <a:custGeom>
            <a:rect l="0" t="0" r="0" b="0"/>
            <a:pathLst>
              <a:path w="3408" h="1517">
                <a:moveTo>
                  <a:pt x="0" y="1517"/>
                </a:moveTo>
                <a:cubicBezTo>
                  <a:pt x="351" y="1439"/>
                  <a:pt x="703" y="1362"/>
                  <a:pt x="1048" y="1141"/>
                </a:cubicBezTo>
                <a:cubicBezTo>
                  <a:pt x="1393" y="920"/>
                  <a:pt x="1679" y="378"/>
                  <a:pt x="2072" y="189"/>
                </a:cubicBezTo>
                <a:cubicBezTo>
                  <a:pt x="2465" y="0"/>
                  <a:pt x="2936" y="2"/>
                  <a:pt x="3408" y="5"/>
                </a:cubicBezTo>
              </a:path>
            </a:pathLst>
          </a:custGeom>
          <a:noFill/>
          <a:ln w="25400">
            <a:solidFill>
              <a:srgbClr val="FF0000"/>
            </a:solidFill>
            <a:bevel/>
          </a:ln>
        </p:spPr>
        <p:txBody>
          <a:bodyPr lIns="68406" tIns="34203" rIns="68406" bIns="34203" anchor="t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endParaRPr lang="zh-CN" altLang="en-US" sz="1500" b="1"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sp>
        <p:nvSpPr>
          <p:cNvPr id="14" name="文本框 26629"/>
          <p:cNvSpPr/>
          <p:nvPr>
            <p:custDataLst>
              <p:tags r:id="rId5"/>
            </p:custDataLst>
          </p:nvPr>
        </p:nvSpPr>
        <p:spPr>
          <a:xfrm>
            <a:off x="7321550" y="1546225"/>
            <a:ext cx="2953385" cy="4921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lIns="0" tIns="0" rIns="0" bIns="0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zh-CN" altLang="en-US" sz="3200" b="1">
                <a:solidFill>
                  <a:srgbClr val="1313E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抵抗力稳定性</a:t>
            </a:r>
            <a:endParaRPr lang="zh-CN" altLang="en-US" sz="3200" b="1">
              <a:solidFill>
                <a:srgbClr val="1313E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未知"/>
          <p:cNvSpPr/>
          <p:nvPr>
            <p:custDataLst>
              <p:tags r:id="rId6"/>
            </p:custDataLst>
          </p:nvPr>
        </p:nvSpPr>
        <p:spPr>
          <a:xfrm>
            <a:off x="3202305" y="1546225"/>
            <a:ext cx="4631055" cy="2927985"/>
          </a:xfrm>
          <a:custGeom>
            <a:rect l="0" t="0" r="0" b="0"/>
            <a:pathLst>
              <a:path w="4200" h="2072">
                <a:moveTo>
                  <a:pt x="0" y="0"/>
                </a:moveTo>
                <a:lnTo>
                  <a:pt x="0" y="2072"/>
                </a:lnTo>
                <a:lnTo>
                  <a:pt x="4200" y="2072"/>
                </a:lnTo>
              </a:path>
            </a:pathLst>
          </a:custGeom>
          <a:noFill/>
          <a:ln w="25400">
            <a:solidFill>
              <a:schemeClr val="tx1"/>
            </a:solidFill>
            <a:bevel/>
            <a:headEnd type="triangle"/>
            <a:tailEnd type="triangle" w="lg"/>
          </a:ln>
        </p:spPr>
        <p:txBody>
          <a:bodyPr lIns="68406" tIns="34203" rIns="68406" bIns="34203" anchor="t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endParaRPr lang="zh-CN" altLang="en-US" sz="1500" b="1"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sp>
        <p:nvSpPr>
          <p:cNvPr id="7" name="文本框 26632"/>
          <p:cNvSpPr/>
          <p:nvPr>
            <p:custDataLst>
              <p:tags r:id="rId7"/>
            </p:custDataLst>
          </p:nvPr>
        </p:nvSpPr>
        <p:spPr>
          <a:xfrm>
            <a:off x="2708919" y="1288920"/>
            <a:ext cx="300630" cy="147701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lIns="0" tIns="0" rIns="0" bIns="0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稳定性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26634"/>
          <p:cNvSpPr/>
          <p:nvPr>
            <p:custDataLst>
              <p:tags r:id="rId8"/>
            </p:custDataLst>
          </p:nvPr>
        </p:nvSpPr>
        <p:spPr>
          <a:xfrm>
            <a:off x="7200265" y="4526915"/>
            <a:ext cx="3937000" cy="43053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lIns="0" tIns="0" rIns="0" bIns="0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 algn="r">
              <a:spcBef>
                <a:spcPct val="50000"/>
              </a:spcBef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营养结构复杂程度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3988435" y="5565140"/>
            <a:ext cx="7642860" cy="559435"/>
          </a:xfrm>
          <a:prstGeom prst="rect">
            <a:avLst/>
          </a:prstGeom>
        </p:spPr>
        <p:txBody>
          <a:bodyPr wrap="square" lIns="68406" tIns="34203" rIns="68406" bIns="34203">
            <a:spAutoFit/>
          </a:bodyPr>
          <a:lstStyle/>
          <a:p>
            <a:r>
              <a:rPr lang="zh-CN" altLang="en-US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——二者一般为</a:t>
            </a:r>
            <a:r>
              <a:rPr lang="zh-CN" altLang="en-US" sz="32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负相关</a:t>
            </a:r>
            <a:r>
              <a:rPr lang="zh-CN" altLang="en-US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</a:t>
            </a:r>
            <a:endParaRPr lang="zh-CN" altLang="en-US" sz="3200" b="1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26630"/>
          <p:cNvSpPr/>
          <p:nvPr>
            <p:custDataLst>
              <p:tags r:id="rId10"/>
            </p:custDataLst>
          </p:nvPr>
        </p:nvSpPr>
        <p:spPr>
          <a:xfrm>
            <a:off x="8126095" y="3611245"/>
            <a:ext cx="3382645" cy="4921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lIns="0" tIns="0" rIns="0" bIns="0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恢复力稳定性</a:t>
            </a:r>
            <a:endParaRPr lang="zh-CN" altLang="en-US" sz="32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745" name="矩形 6"/>
          <p:cNvSpPr/>
          <p:nvPr>
            <p:custDataLst>
              <p:tags r:id="rId11"/>
            </p:custDataLst>
          </p:nvPr>
        </p:nvSpPr>
        <p:spPr>
          <a:xfrm>
            <a:off x="349568" y="249555"/>
            <a:ext cx="8567737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>
                <a:latin typeface="Times New Roman" panose="020208030705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3200" b="1">
                <a:latin typeface="Times New Roman" panose="02020803070505020304" pitchFamily="18" charset="0"/>
                <a:ea typeface="宋体" panose="02010600030101010101" pitchFamily="2" charset="-122"/>
              </a:rPr>
              <a:t>、比较抵抗力稳定性和恢复力稳定性</a:t>
            </a:r>
            <a:endParaRPr lang="zh-CN" altLang="zh-CN" sz="3200" b="1">
              <a:solidFill>
                <a:srgbClr val="000000"/>
              </a:solidFill>
              <a:latin typeface="Times New Roman" panose="020208030705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8913" name="图片 1"/>
          <p:cNvPicPr/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28320"/>
            <a:ext cx="8255000" cy="6334760"/>
          </a:xfrm>
          <a:prstGeom prst="rect">
            <a:avLst/>
          </a:prstGeom>
          <a:noFill/>
          <a:ln>
            <a:noFill/>
            <a:miter lim="800000"/>
          </a:ln>
        </p:spPr>
      </p:pic>
      <p:grpSp>
        <p:nvGrpSpPr>
          <p:cNvPr id="24" name="Group 2"/>
          <p:cNvGrpSpPr/>
          <p:nvPr>
            <p:custDataLst>
              <p:tags r:id="rId6"/>
            </p:custDataLst>
          </p:nvPr>
        </p:nvGrpSpPr>
        <p:grpSpPr>
          <a:xfrm>
            <a:off x="8989854" y="3738820"/>
            <a:ext cx="2278063" cy="369888"/>
            <a:chExt cx="1435" cy="233"/>
          </a:xfrm>
        </p:grpSpPr>
        <p:sp>
          <p:nvSpPr>
            <p:cNvPr id="25" name="Text Box 3"/>
            <p:cNvSpPr txBox="1"/>
            <p:nvPr>
              <p:custDataLst>
                <p:tags r:id="rId7"/>
              </p:custDataLst>
            </p:nvPr>
          </p:nvSpPr>
          <p:spPr>
            <a:xfrm>
              <a:off x="0" y="0"/>
              <a:ext cx="134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生物种类</a:t>
              </a:r>
              <a:r>
                <a:rPr lang="zh-CN" altLang="en-US" sz="2400" u="sng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endParaRPr lang="zh-CN" altLang="en-US" sz="2400" u="sng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905" y="226"/>
              <a:ext cx="530" cy="7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7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704020202020204" pitchFamily="34" charset="0"/>
                <a:ea typeface="楷体_GB2312" panose="02010609030101010101" charset="-122"/>
                <a:cs typeface="+mn-cs"/>
              </a:endParaRPr>
            </a:p>
          </p:txBody>
        </p:sp>
      </p:grpSp>
      <p:sp>
        <p:nvSpPr>
          <p:cNvPr id="27" name="Text Box 5"/>
          <p:cNvSpPr txBox="1"/>
          <p:nvPr>
            <p:custDataLst>
              <p:tags r:id="rId9"/>
            </p:custDataLst>
          </p:nvPr>
        </p:nvSpPr>
        <p:spPr>
          <a:xfrm>
            <a:off x="10581424" y="3677058"/>
            <a:ext cx="61678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少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8" name="Group 6"/>
          <p:cNvGrpSpPr/>
          <p:nvPr>
            <p:custDataLst>
              <p:tags r:id="rId10"/>
            </p:custDataLst>
          </p:nvPr>
        </p:nvGrpSpPr>
        <p:grpSpPr>
          <a:xfrm>
            <a:off x="8989851" y="4229149"/>
            <a:ext cx="2354263" cy="430213"/>
            <a:chExt cx="1483" cy="271"/>
          </a:xfrm>
        </p:grpSpPr>
        <p:sp>
          <p:nvSpPr>
            <p:cNvPr id="29" name="Text Box 7"/>
            <p:cNvSpPr txBox="1"/>
            <p:nvPr>
              <p:custDataLst>
                <p:tags r:id="rId11"/>
              </p:custDataLst>
            </p:nvPr>
          </p:nvSpPr>
          <p:spPr>
            <a:xfrm>
              <a:off x="0" y="0"/>
              <a:ext cx="1344" cy="27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营养结构</a:t>
              </a:r>
              <a:r>
                <a:rPr lang="zh-CN" altLang="en-US" sz="2800" u="sng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endParaRPr lang="zh-CN" altLang="en-US" sz="2800" u="sng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Line 8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flipV="1">
              <a:off x="921" y="199"/>
              <a:ext cx="562" cy="6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7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704020202020204" pitchFamily="34" charset="0"/>
                <a:ea typeface="楷体_GB2312" panose="02010609030101010101" charset="-122"/>
                <a:cs typeface="+mn-cs"/>
              </a:endParaRPr>
            </a:p>
          </p:txBody>
        </p:sp>
      </p:grpSp>
      <p:sp>
        <p:nvSpPr>
          <p:cNvPr id="31" name="Text Box 9"/>
          <p:cNvSpPr txBox="1"/>
          <p:nvPr>
            <p:custDataLst>
              <p:tags r:id="rId13"/>
            </p:custDataLst>
          </p:nvPr>
        </p:nvSpPr>
        <p:spPr>
          <a:xfrm>
            <a:off x="10523914" y="4187393"/>
            <a:ext cx="717431" cy="36933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Text Box 10"/>
          <p:cNvSpPr txBox="1"/>
          <p:nvPr>
            <p:custDataLst>
              <p:tags r:id="rId14"/>
            </p:custDataLst>
          </p:nvPr>
        </p:nvSpPr>
        <p:spPr>
          <a:xfrm>
            <a:off x="10894851" y="4783994"/>
            <a:ext cx="490268" cy="36933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弱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Group 11"/>
          <p:cNvGrpSpPr/>
          <p:nvPr>
            <p:custDataLst>
              <p:tags r:id="rId15"/>
            </p:custDataLst>
          </p:nvPr>
        </p:nvGrpSpPr>
        <p:grpSpPr>
          <a:xfrm>
            <a:off x="8966848" y="4772612"/>
            <a:ext cx="3048000" cy="369888"/>
            <a:chExt cx="1920" cy="233"/>
          </a:xfrm>
        </p:grpSpPr>
        <p:sp>
          <p:nvSpPr>
            <p:cNvPr id="34" name="Text Box 12"/>
            <p:cNvSpPr txBox="1"/>
            <p:nvPr>
              <p:custDataLst>
                <p:tags r:id="rId16"/>
              </p:custDataLst>
            </p:nvPr>
          </p:nvSpPr>
          <p:spPr>
            <a:xfrm>
              <a:off x="0" y="0"/>
              <a:ext cx="1920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自我调节能力</a:t>
              </a:r>
              <a:r>
                <a:rPr lang="zh-CN" altLang="en-US" sz="2400" u="sng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endParaRPr lang="zh-CN" altLang="en-US" sz="2400" u="sng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1151" y="217"/>
              <a:ext cx="405" cy="6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7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704020202020204" pitchFamily="34" charset="0"/>
                <a:ea typeface="楷体_GB2312" panose="02010609030101010101" charset="-122"/>
                <a:cs typeface="+mn-cs"/>
              </a:endParaRPr>
            </a:p>
          </p:txBody>
        </p:sp>
      </p:grpSp>
      <p:grpSp>
        <p:nvGrpSpPr>
          <p:cNvPr id="36" name="Group 14"/>
          <p:cNvGrpSpPr/>
          <p:nvPr>
            <p:custDataLst>
              <p:tags r:id="rId18"/>
            </p:custDataLst>
          </p:nvPr>
        </p:nvGrpSpPr>
        <p:grpSpPr>
          <a:xfrm>
            <a:off x="8971102" y="5326410"/>
            <a:ext cx="3048000" cy="403613"/>
            <a:chOff x="772" y="-929"/>
            <a:chExt cx="1920" cy="774"/>
          </a:xfrm>
        </p:grpSpPr>
        <p:sp>
          <p:nvSpPr>
            <p:cNvPr id="37" name="Line 15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1871" y="-160"/>
              <a:ext cx="438" cy="5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7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704020202020204" pitchFamily="34" charset="0"/>
                <a:ea typeface="楷体_GB2312" panose="02010609030101010101" charset="-122"/>
                <a:cs typeface="+mn-cs"/>
              </a:endParaRPr>
            </a:p>
          </p:txBody>
        </p:sp>
        <p:sp>
          <p:nvSpPr>
            <p:cNvPr id="38" name="Text Box 16"/>
            <p:cNvSpPr txBox="1"/>
            <p:nvPr>
              <p:custDataLst>
                <p:tags r:id="rId20"/>
              </p:custDataLst>
            </p:nvPr>
          </p:nvSpPr>
          <p:spPr>
            <a:xfrm>
              <a:off x="772" y="-929"/>
              <a:ext cx="1920" cy="70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抵抗力稳定性</a:t>
              </a:r>
              <a:r>
                <a:rPr lang="zh-CN" altLang="en-US" sz="2400" b="1" u="sng">
                  <a:solidFill>
                    <a:srgbClr val="0033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endParaRPr lang="zh-CN" altLang="en-US" sz="2400" b="1" u="sng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9" name="Text Box 17"/>
          <p:cNvSpPr txBox="1"/>
          <p:nvPr>
            <p:custDataLst>
              <p:tags r:id="rId21"/>
            </p:custDataLst>
          </p:nvPr>
        </p:nvSpPr>
        <p:spPr>
          <a:xfrm>
            <a:off x="10920730" y="5870923"/>
            <a:ext cx="585158" cy="36933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Text Box 22"/>
          <p:cNvSpPr txBox="1"/>
          <p:nvPr>
            <p:custDataLst>
              <p:tags r:id="rId22"/>
            </p:custDataLst>
          </p:nvPr>
        </p:nvSpPr>
        <p:spPr>
          <a:xfrm>
            <a:off x="10917856" y="5316527"/>
            <a:ext cx="66567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Line 15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V="1">
            <a:off x="10772646" y="6308115"/>
            <a:ext cx="681484" cy="2874"/>
          </a:xfrm>
          <a:prstGeom prst="line">
            <a:avLst/>
          </a:prstGeom>
          <a:noFill/>
          <a:ln w="25400" cmpd="sng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704020202020204" pitchFamily="34" charset="0"/>
              <a:ea typeface="楷体_GB2312" panose="02010609030101010101" charset="-122"/>
              <a:cs typeface="+mn-cs"/>
            </a:endParaRPr>
          </a:p>
        </p:txBody>
      </p:sp>
      <p:sp>
        <p:nvSpPr>
          <p:cNvPr id="42" name="Rectangle 20"/>
          <p:cNvSpPr/>
          <p:nvPr>
            <p:custDataLst>
              <p:tags r:id="rId24"/>
            </p:custDataLst>
          </p:nvPr>
        </p:nvSpPr>
        <p:spPr>
          <a:xfrm>
            <a:off x="8877498" y="5859989"/>
            <a:ext cx="204094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33CC"/>
                </a:solidFill>
                <a:latin typeface="Arial" panose="020b0704020202020204" pitchFamily="34" charset="0"/>
                <a:ea typeface="黑体" panose="02010609060101010101" pitchFamily="49" charset="-122"/>
              </a:rPr>
              <a:t>恢复力稳定性</a:t>
            </a:r>
            <a:endParaRPr lang="zh-CN" altLang="en-US" sz="2400" b="1">
              <a:solidFill>
                <a:srgbClr val="0033CC"/>
              </a:solidFill>
              <a:latin typeface="Arial" panose="020b07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4" name="矩形 43"/>
          <p:cNvSpPr/>
          <p:nvPr>
            <p:custDataLst>
              <p:tags r:id="rId25"/>
            </p:custDataLst>
          </p:nvPr>
        </p:nvSpPr>
        <p:spPr>
          <a:xfrm>
            <a:off x="172015" y="0"/>
            <a:ext cx="4175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smtClean="0">
                <a:solidFill>
                  <a:srgbClr val="FF3300"/>
                </a:solidFill>
              </a:rPr>
              <a:t>特例：</a:t>
            </a:r>
            <a:r>
              <a:rPr lang="zh-CN" altLang="en-US" sz="2800" b="1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北极苔原生态系统</a:t>
            </a:r>
            <a:endParaRPr lang="en-US" altLang="zh-CN" sz="2800" b="1" smtClean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26"/>
            </p:custDataLst>
          </p:nvPr>
        </p:nvSpPr>
        <p:spPr>
          <a:xfrm>
            <a:off x="8727440" y="981075"/>
            <a:ext cx="2806700" cy="230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mtClean="0">
                <a:solidFill>
                  <a:srgbClr val="0033CC"/>
                </a:solidFill>
                <a:latin typeface="Arial" panose="020b0704020202020204" pitchFamily="34" charset="0"/>
                <a:ea typeface="黑体" panose="02010609060101010101" pitchFamily="49" charset="-122"/>
              </a:rPr>
              <a:t>生产者主要是地衣，</a:t>
            </a:r>
            <a:endParaRPr lang="en-US" altLang="zh-CN" sz="2400" b="1" smtClean="0">
              <a:solidFill>
                <a:srgbClr val="0033CC"/>
              </a:solidFill>
              <a:latin typeface="Arial" panose="020b07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smtClean="0">
                <a:solidFill>
                  <a:srgbClr val="0033CC"/>
                </a:solidFill>
                <a:latin typeface="Arial" panose="020b0704020202020204" pitchFamily="34" charset="0"/>
                <a:ea typeface="黑体" panose="02010609060101010101" pitchFamily="49" charset="-122"/>
              </a:rPr>
              <a:t>其他生物直接或间接依靠地衣生活。地衣大面积破坏，生态系统会崩溃。</a:t>
            </a:r>
            <a:endParaRPr lang="zh-CN" altLang="en-US" sz="2400" b="1" smtClean="0">
              <a:solidFill>
                <a:srgbClr val="0033CC"/>
              </a:solidFill>
              <a:latin typeface="Arial" panose="020b07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>
            <p:custDataLst>
              <p:tags r:id="rId27"/>
            </p:custDataLst>
          </p:nvPr>
        </p:nvSpPr>
        <p:spPr>
          <a:xfrm>
            <a:off x="8598595" y="459002"/>
            <a:ext cx="30168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生存条件极其恶劣：</a:t>
            </a:r>
            <a:endParaRPr lang="zh-CN" altLang="en-US" sz="24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1"/>
      <p:bldP spid="32" grpId="2"/>
      <p:bldP spid="39" grpId="3"/>
      <p:bldP spid="40" grpId="4"/>
      <p:bldP spid="45" grpId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3314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4134" y="456142"/>
            <a:ext cx="4989830" cy="5734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1436" tIns="40718" rIns="81436" bIns="40718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自我调节能力是有限度的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Group 3"/>
          <p:cNvGrpSpPr/>
          <p:nvPr>
            <p:custDataLst>
              <p:tags r:id="rId4"/>
            </p:custDataLst>
          </p:nvPr>
        </p:nvGrpSpPr>
        <p:grpSpPr>
          <a:xfrm>
            <a:off x="871220" y="1327150"/>
            <a:ext cx="4912360" cy="3356317"/>
            <a:chExt cx="11043" cy="6134"/>
          </a:xfrm>
        </p:grpSpPr>
        <p:pic>
          <p:nvPicPr>
            <p:cNvPr id="13319" name="Picture 2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5"/>
            <a:stretch>
              <a:fillRect/>
            </a:stretch>
          </p:blipFill>
          <p:spPr bwMode="auto">
            <a:xfrm>
              <a:off x="33" y="0"/>
              <a:ext cx="11009" cy="5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</p:pic>
        <p:sp>
          <p:nvSpPr>
            <p:cNvPr id="13320" name="矩形 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5401"/>
              <a:ext cx="11043" cy="7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170" tIns="46990" rIns="90170" bIns="46990">
              <a:spAutoFit/>
            </a:bodyPr>
            <a:lstStyle/>
            <a:p>
              <a:r>
                <a:rPr lang="zh-CN" altLang="en-US" sz="2000" b="1">
                  <a:solidFill>
                    <a:srgbClr val="080808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我国西北的原有森林生态系统→黄土高原</a:t>
              </a:r>
              <a:endParaRPr lang="zh-CN" altLang="en-US" sz="200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3316" name="Picture 3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6630035" y="1327150"/>
            <a:ext cx="4844415" cy="289306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0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83970" y="4899025"/>
            <a:ext cx="9624695" cy="13735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 lIns="81436" tIns="40718" rIns="81436" bIns="40718">
            <a:spAutoFit/>
          </a:bodyPr>
          <a:lstStyle/>
          <a:p>
            <a:pPr eaLnBrk="0" hangingPunct="0"/>
            <a:r>
              <a:rPr lang="en-US" altLang="zh-CN" sz="2400"/>
              <a:t>       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生态系统的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自我调节能力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都有一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定的限度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，如果人为或自然因素的干预超过了这个限度，生态系统的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稳定性就会被破坏。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17" name="矩形 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30035" y="4282440"/>
            <a:ext cx="4774565" cy="3886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1436" tIns="40718" rIns="81436" bIns="40718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被</a:t>
            </a:r>
            <a:r>
              <a:rPr lang="zh-CN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废水污染得肮脏不堪、臭气熏天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的河流</a:t>
            </a:r>
            <a:endParaRPr lang="zh-CN" altLang="en-US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7169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72289" y="793630"/>
            <a:ext cx="5633288" cy="234638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717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14137" y="641051"/>
            <a:ext cx="2855343" cy="656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zh-CN" altLang="en-US" sz="2400" b="1">
                <a:latin typeface="Times New Roman" panose="02020803070505020304" pitchFamily="18" charset="0"/>
                <a:ea typeface="仿宋" panose="02010609060101010101" charset="-122"/>
              </a:rPr>
              <a:t>“</a:t>
            </a:r>
            <a:r>
              <a:rPr lang="zh-CN" altLang="en-US">
                <a:solidFill>
                  <a:srgbClr val="0033CC"/>
                </a:solidFill>
                <a:latin typeface="华文行楷" panose="02010800040101010101" charset="-122"/>
                <a:ea typeface="华文行楷" panose="02010800040101010101" charset="-122"/>
              </a:rPr>
              <a:t>上游淘米洗菜，下游洗澡洗衣</a:t>
            </a:r>
            <a:r>
              <a:rPr lang="zh-CN" altLang="en-US" smtClean="0">
                <a:solidFill>
                  <a:srgbClr val="0033CC"/>
                </a:solidFill>
                <a:latin typeface="华文行楷" panose="02010800040101010101" charset="-122"/>
                <a:ea typeface="华文行楷" panose="02010800040101010101" charset="-122"/>
              </a:rPr>
              <a:t>，水</a:t>
            </a:r>
            <a:r>
              <a:rPr lang="zh-CN" altLang="en-US">
                <a:solidFill>
                  <a:srgbClr val="0033CC"/>
                </a:solidFill>
                <a:latin typeface="华文行楷" panose="02010800040101010101" charset="-122"/>
                <a:ea typeface="华文行楷" panose="02010800040101010101" charset="-122"/>
              </a:rPr>
              <a:t>仍然很清澈。</a:t>
            </a:r>
            <a:r>
              <a:rPr lang="zh-CN" altLang="en-US" sz="2400" b="1">
                <a:latin typeface="Times New Roman" panose="02020803070505020304" pitchFamily="18" charset="0"/>
                <a:ea typeface="仿宋" panose="02010609060101010101" charset="-122"/>
              </a:rPr>
              <a:t>”</a:t>
            </a:r>
            <a:endParaRPr lang="zh-CN" altLang="en-US" sz="2400" b="1">
              <a:latin typeface="Times New Roman" panose="02020803070505020304" pitchFamily="18" charset="0"/>
              <a:ea typeface="仿宋" panose="02010609060101010101" charset="-122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6027003"/>
            <a:ext cx="4002656" cy="830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0033CC"/>
                </a:solidFill>
                <a:latin typeface="华文行楷" panose="02010800040101010101" charset="-122"/>
                <a:ea typeface="华文行楷" panose="02010800040101010101" charset="-122"/>
              </a:rPr>
              <a:t>河流受到轻微污染</a:t>
            </a:r>
            <a:r>
              <a:rPr lang="en-US" altLang="zh-CN" sz="2400" smtClean="0">
                <a:solidFill>
                  <a:srgbClr val="0033CC"/>
                </a:solidFill>
                <a:latin typeface="华文行楷" panose="02010800040101010101" charset="-122"/>
                <a:ea typeface="华文行楷" panose="02010800040101010101" charset="-122"/>
              </a:rPr>
              <a:t>,</a:t>
            </a:r>
            <a:r>
              <a:rPr lang="zh-CN" altLang="en-US" sz="240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通过自身净化</a:t>
            </a:r>
            <a:r>
              <a:rPr lang="zh-CN" altLang="en-US" sz="2400" smtClean="0">
                <a:solidFill>
                  <a:srgbClr val="0033CC"/>
                </a:solidFill>
                <a:latin typeface="华文行楷" panose="02010800040101010101" charset="-122"/>
                <a:ea typeface="华文行楷" panose="02010800040101010101" charset="-122"/>
              </a:rPr>
              <a:t>，能够</a:t>
            </a:r>
            <a:r>
              <a:rPr lang="zh-CN" altLang="en-US" sz="2400">
                <a:solidFill>
                  <a:srgbClr val="0033CC"/>
                </a:solidFill>
                <a:latin typeface="华文行楷" panose="02010800040101010101" charset="-122"/>
                <a:ea typeface="华文行楷" panose="02010800040101010101" charset="-122"/>
              </a:rPr>
              <a:t>很快消除</a:t>
            </a:r>
            <a:r>
              <a:rPr lang="zh-CN" altLang="en-US" sz="2400" smtClean="0">
                <a:solidFill>
                  <a:srgbClr val="0033CC"/>
                </a:solidFill>
                <a:latin typeface="华文行楷" panose="02010800040101010101" charset="-122"/>
                <a:ea typeface="华文行楷" panose="02010800040101010101" charset="-122"/>
              </a:rPr>
              <a:t>污染。</a:t>
            </a:r>
            <a:endParaRPr lang="zh-CN" altLang="en-US" sz="2400">
              <a:solidFill>
                <a:srgbClr val="0033CC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13895" y="0"/>
            <a:ext cx="546495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noProof="1" smtClean="0">
                <a:solidFill>
                  <a:srgbClr val="0033CC"/>
                </a:solidFill>
                <a:latin typeface="+mj-ea"/>
                <a:ea typeface="+mj-ea"/>
              </a:rPr>
              <a:t>苏州</a:t>
            </a:r>
            <a:r>
              <a:rPr kumimoji="1" lang="en-US" altLang="zh-CN" sz="2400" b="1" noProof="1" smtClean="0">
                <a:solidFill>
                  <a:srgbClr val="0033CC"/>
                </a:solidFill>
                <a:latin typeface="+mj-ea"/>
                <a:ea typeface="+mj-ea"/>
              </a:rPr>
              <a:t>——“</a:t>
            </a:r>
            <a:r>
              <a:rPr kumimoji="1" lang="zh-CN" altLang="en-US" sz="2400" b="1" noProof="1" smtClean="0">
                <a:solidFill>
                  <a:srgbClr val="0033CC"/>
                </a:solidFill>
                <a:latin typeface="+mj-ea"/>
                <a:ea typeface="+mj-ea"/>
              </a:rPr>
              <a:t>江南水乡，小桥流水人家”</a:t>
            </a:r>
            <a:endParaRPr kumimoji="1" lang="zh-CN" altLang="en-US" sz="2400" b="1" noProof="1">
              <a:solidFill>
                <a:srgbClr val="0033CC"/>
              </a:solidFill>
              <a:latin typeface="+mj-ea"/>
              <a:ea typeface="+mj-ea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172527" y="3183147"/>
            <a:ext cx="5624424" cy="2872596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1" name="Picture 3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5926347" y="3226280"/>
            <a:ext cx="6084498" cy="3502324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2" name="Picture 2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 bwMode="auto">
          <a:xfrm>
            <a:off x="5952226" y="448573"/>
            <a:ext cx="6062292" cy="2769080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1508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t="2196" b="12738"/>
          <a:stretch>
            <a:fillRect/>
          </a:stretch>
        </p:blipFill>
        <p:spPr>
          <a:xfrm>
            <a:off x="5260340" y="2679700"/>
            <a:ext cx="3025140" cy="2644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9" name="Picture 2"/>
          <p:cNvPicPr/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844280" y="2663825"/>
            <a:ext cx="2525395" cy="266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0" name="Text Box 4"/>
          <p:cNvSpPr txBox="1"/>
          <p:nvPr>
            <p:custDataLst>
              <p:tags r:id="rId7"/>
            </p:custDataLst>
          </p:nvPr>
        </p:nvSpPr>
        <p:spPr>
          <a:xfrm>
            <a:off x="1531620" y="5581650"/>
            <a:ext cx="189293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适量砍伐</a:t>
            </a:r>
            <a:endParaRPr lang="zh-CN" altLang="en-US" sz="3200" b="1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1511" name="Text Box 4"/>
          <p:cNvSpPr txBox="1"/>
          <p:nvPr>
            <p:custDataLst>
              <p:tags r:id="rId8"/>
            </p:custDataLst>
          </p:nvPr>
        </p:nvSpPr>
        <p:spPr>
          <a:xfrm>
            <a:off x="5834380" y="5468620"/>
            <a:ext cx="1877060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合理放牧</a:t>
            </a:r>
            <a:endParaRPr lang="zh-CN" altLang="en-US" sz="3200" b="1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1512" name="Text Box 4"/>
          <p:cNvSpPr txBox="1"/>
          <p:nvPr>
            <p:custDataLst>
              <p:tags r:id="rId9"/>
            </p:custDataLst>
          </p:nvPr>
        </p:nvSpPr>
        <p:spPr>
          <a:xfrm>
            <a:off x="9156065" y="5468620"/>
            <a:ext cx="1902460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适度捕捞</a:t>
            </a:r>
            <a:endParaRPr lang="zh-CN" altLang="en-US" sz="3200" b="1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690880" y="1259205"/>
            <a:ext cx="10271125" cy="1052195"/>
          </a:xfrm>
          <a:prstGeom prst="rect">
            <a:avLst/>
          </a:prstGeom>
        </p:spPr>
        <p:txBody>
          <a:bodyPr wrap="square" lIns="68406" tIns="34203" rIns="68406" bIns="34203">
            <a:spAutoFit/>
          </a:bodyPr>
          <a:lstStyle/>
          <a:p>
            <a:r>
              <a:rPr lang="en-US" altLang="zh-CN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1.</a:t>
            </a:r>
            <a:r>
              <a:rPr lang="zh-CN" altLang="zh-CN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控制对生态系统的</a:t>
            </a:r>
            <a:r>
              <a:rPr lang="zh-CN" altLang="en-US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干扰强</a:t>
            </a:r>
            <a:r>
              <a:rPr lang="zh-CN" altLang="zh-CN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度，</a:t>
            </a:r>
            <a:r>
              <a:rPr lang="zh-CN" altLang="en-US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在</a:t>
            </a:r>
            <a:r>
              <a:rPr lang="zh-CN" altLang="zh-CN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不超过生态系统的</a:t>
            </a:r>
            <a:r>
              <a:rPr lang="zh-CN" altLang="zh-CN" sz="3200" b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自我调节能力</a:t>
            </a:r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的范围内，合理适度利用。</a:t>
            </a:r>
            <a:endParaRPr lang="zh-CN" altLang="en-US" sz="3200" b="1" kern="100" noProof="1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803070505020304" pitchFamily="18" charset="0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554026" y="315562"/>
            <a:ext cx="5645150" cy="621030"/>
          </a:xfrm>
          <a:prstGeom prst="rect">
            <a:avLst/>
          </a:prstGeom>
        </p:spPr>
        <p:txBody>
          <a:bodyPr wrap="none" lIns="68406" tIns="34203" rIns="68406" bIns="34203">
            <a:spAutoFit/>
          </a:bodyPr>
          <a:lstStyle/>
          <a:p>
            <a:pPr algn="ctr" fontAlgn="auto">
              <a:spcAft>
                <a:spcPct val="0"/>
              </a:spcAft>
              <a:defRPr/>
            </a:pPr>
            <a:r>
              <a:rPr lang="zh-CN" altLang="en-US" sz="3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三、提高生态系统的稳定性</a:t>
            </a:r>
            <a:endParaRPr lang="zh-CN" altLang="en-US" sz="36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 bwMode="auto">
          <a:xfrm>
            <a:off x="437515" y="2663190"/>
            <a:ext cx="4081145" cy="2661285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  <p:bldP spid="21511" grpId="0"/>
      <p:bldP spid="2151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2532" name="Text Box 4"/>
          <p:cNvSpPr txBox="1"/>
          <p:nvPr>
            <p:custDataLst>
              <p:tags r:id="rId3"/>
            </p:custDataLst>
          </p:nvPr>
        </p:nvSpPr>
        <p:spPr>
          <a:xfrm>
            <a:off x="8193796" y="5636641"/>
            <a:ext cx="1575043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三北防护林</a:t>
            </a:r>
            <a:endParaRPr lang="zh-CN" altLang="en-US" sz="2000" b="1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59130" y="1006475"/>
            <a:ext cx="10628630" cy="1052195"/>
          </a:xfrm>
          <a:prstGeom prst="rect">
            <a:avLst/>
          </a:prstGeom>
        </p:spPr>
        <p:txBody>
          <a:bodyPr wrap="square" lIns="68406" tIns="34203" rIns="68406" bIns="34203">
            <a:spAutoFit/>
          </a:bodyPr>
          <a:lstStyle/>
          <a:p>
            <a:pPr algn="just" fontAlgn="base">
              <a:tabLst>
                <a:tab pos="1453515"/>
              </a:tabLst>
            </a:pPr>
            <a:r>
              <a:rPr lang="en-US" altLang="zh-CN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2.</a:t>
            </a:r>
            <a:r>
              <a:rPr lang="zh-CN" altLang="zh-CN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对人类利用强度较大的生态系统，应实施相应的</a:t>
            </a:r>
            <a:r>
              <a:rPr lang="zh-CN" altLang="en-US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物质</a:t>
            </a:r>
            <a:r>
              <a:rPr lang="zh-CN" altLang="zh-CN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、</a:t>
            </a:r>
            <a:r>
              <a:rPr lang="zh-CN" altLang="en-US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能量的</a:t>
            </a:r>
            <a:r>
              <a:rPr lang="zh-CN" altLang="zh-CN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投入，保证生态系统内部</a:t>
            </a:r>
            <a:r>
              <a:rPr lang="zh-CN" altLang="zh-CN" sz="3200" b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结构与功能</a:t>
            </a:r>
            <a:r>
              <a:rPr lang="zh-CN" altLang="zh-CN" sz="3200" b="1" kern="100" noProof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的协调。</a:t>
            </a:r>
            <a:endParaRPr lang="zh-CN" altLang="zh-CN" sz="3200" b="1" kern="100" noProof="1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803070505020304" pitchFamily="18" charset="0"/>
            </a:endParaRPr>
          </a:p>
        </p:txBody>
      </p:sp>
      <p:sp>
        <p:nvSpPr>
          <p:cNvPr id="8" name="文本框 30722"/>
          <p:cNvSpPr/>
          <p:nvPr>
            <p:custDataLst>
              <p:tags r:id="rId5"/>
            </p:custDataLst>
          </p:nvPr>
        </p:nvSpPr>
        <p:spPr>
          <a:xfrm>
            <a:off x="1249680" y="5483504"/>
            <a:ext cx="4467225" cy="61555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lIns="0" tIns="0" rIns="0" bIns="0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zh-CN" altLang="en-US" sz="20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对农田生态系统要不断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施肥、灌溉</a:t>
            </a:r>
            <a:r>
              <a:rPr lang="zh-CN" altLang="en-US" sz="20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，增加投入，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控制病虫害</a:t>
            </a:r>
            <a:r>
              <a:rPr lang="zh-CN" altLang="en-US" sz="2000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，才能保证高产出。</a:t>
            </a:r>
            <a:endParaRPr lang="zh-CN" altLang="en-US" sz="2000" b="1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22650" y="2444237"/>
            <a:ext cx="4301962" cy="2531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13624" y="2444181"/>
            <a:ext cx="3934716" cy="2646163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554026" y="315562"/>
            <a:ext cx="5645150" cy="621030"/>
          </a:xfrm>
          <a:prstGeom prst="rect">
            <a:avLst/>
          </a:prstGeom>
        </p:spPr>
        <p:txBody>
          <a:bodyPr wrap="none" lIns="68406" tIns="34203" rIns="68406" bIns="34203">
            <a:spAutoFit/>
          </a:bodyPr>
          <a:lstStyle/>
          <a:p>
            <a:pPr algn="ctr" fontAlgn="auto">
              <a:spcAft>
                <a:spcPct val="0"/>
              </a:spcAft>
              <a:defRPr/>
            </a:pPr>
            <a:r>
              <a:rPr lang="zh-CN" altLang="en-US" sz="3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三、提高生态系统的稳定性</a:t>
            </a:r>
            <a:endParaRPr lang="zh-CN" altLang="en-US" sz="36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53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926715" y="309245"/>
            <a:ext cx="665226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3200" b="1">
                <a:latin typeface="Times New Roman" panose="02020803070505020304" pitchFamily="18" charset="0"/>
                <a:ea typeface="黑体" panose="02010609060101010101" pitchFamily="49" charset="-122"/>
              </a:rPr>
              <a:t>P78</a:t>
            </a:r>
            <a:r>
              <a:rPr lang="zh-CN" altLang="en-US" sz="3200" b="1">
                <a:latin typeface="Times New Roman" panose="02020803070505020304" pitchFamily="18" charset="0"/>
                <a:ea typeface="黑体" panose="02010609060101010101" pitchFamily="49" charset="-122"/>
              </a:rPr>
              <a:t>设计生态缸并观察其稳定性</a:t>
            </a:r>
            <a:endParaRPr lang="zh-CN" altLang="en-US" sz="3200" b="1">
              <a:latin typeface="Times New Roman" panose="020208030705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467843" y="2661569"/>
            <a:ext cx="4114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261620" y="1716405"/>
          <a:ext cx="11819255" cy="4034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9945"/>
                <a:gridCol w="5909310"/>
              </a:tblGrid>
              <a:tr h="5486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zh-CN" altLang="en-US" sz="2400" b="1" smtClean="0"/>
                        <a:t>设计要求</a:t>
                      </a:r>
                      <a:endParaRPr lang="zh-CN" altLang="en-US" sz="2400" b="1"/>
                    </a:p>
                  </a:txBody>
                  <a:tcPr marL="121924" marR="121924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zh-CN" altLang="en-US" sz="2400" b="1" smtClean="0"/>
                        <a:t>相关分析</a:t>
                      </a:r>
                      <a:endParaRPr lang="zh-CN" altLang="en-US" sz="2400" b="1"/>
                    </a:p>
                  </a:txBody>
                  <a:tcPr marL="121924" marR="121924" anchor="ctr"/>
                </a:tc>
              </a:tr>
              <a:tr h="549275">
                <a:tc>
                  <a:txBody>
                    <a:bodyPr vert="horz" wrap="square"/>
                    <a:lstStyle/>
                    <a:p>
                      <a:pPr algn="l"/>
                      <a:r>
                        <a:rPr lang="zh-CN" altLang="en-US" sz="2000" b="1" smtClean="0">
                          <a:solidFill>
                            <a:srgbClr val="0033CC"/>
                          </a:solidFill>
                        </a:rPr>
                        <a:t>生态缸必须是封闭的</a:t>
                      </a:r>
                      <a:endParaRPr lang="zh-CN" altLang="en-US" sz="2000" b="1">
                        <a:solidFill>
                          <a:srgbClr val="0033CC"/>
                        </a:solidFill>
                      </a:endParaRPr>
                    </a:p>
                  </a:txBody>
                  <a:tcPr marL="121924" marR="121924" anchor="ctr"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zh-CN" altLang="en-US" sz="2400" b="1"/>
                    </a:p>
                  </a:txBody>
                  <a:tcPr marL="121924" marR="121924" anchor="ctr"/>
                </a:tc>
              </a:tr>
              <a:tr h="732790">
                <a:tc>
                  <a:txBody>
                    <a:bodyPr vert="horz" wrap="square"/>
                    <a:lstStyle/>
                    <a:p>
                      <a:pPr algn="l"/>
                      <a:r>
                        <a:rPr lang="zh-CN" altLang="en-US" sz="2000" b="1" smtClean="0">
                          <a:solidFill>
                            <a:srgbClr val="00B050"/>
                          </a:solidFill>
                        </a:rPr>
                        <a:t>生态缸中的生物必须有很强的生活能力，且成分要齐全（有生产者、消费者、分解者）</a:t>
                      </a:r>
                      <a:endParaRPr lang="zh-CN" altLang="en-US" sz="2000" b="1">
                        <a:solidFill>
                          <a:srgbClr val="00B050"/>
                        </a:solidFill>
                      </a:endParaRPr>
                    </a:p>
                  </a:txBody>
                  <a:tcPr marL="121924" marR="121924" anchor="ctr"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zh-CN" altLang="en-US" sz="2400" b="1"/>
                    </a:p>
                  </a:txBody>
                  <a:tcPr marL="121924" marR="121924" anchor="ctr"/>
                </a:tc>
              </a:tr>
              <a:tr h="813435">
                <a:tc>
                  <a:txBody>
                    <a:bodyPr vert="horz" wrap="square"/>
                    <a:lstStyle/>
                    <a:p>
                      <a:pPr algn="l"/>
                      <a:r>
                        <a:rPr lang="zh-CN" altLang="en-US" sz="2000" b="1" smtClean="0">
                          <a:solidFill>
                            <a:srgbClr val="0033CC"/>
                          </a:solidFill>
                        </a:rPr>
                        <a:t>生态缸的材料必须透明，且要采用较强的散射光</a:t>
                      </a:r>
                      <a:endParaRPr lang="zh-CN" altLang="en-US" sz="2000" b="1">
                        <a:solidFill>
                          <a:srgbClr val="0033CC"/>
                        </a:solidFill>
                      </a:endParaRPr>
                    </a:p>
                  </a:txBody>
                  <a:tcPr marL="121924" marR="121924" anchor="ctr"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zh-CN" altLang="en-US" sz="2400" b="1"/>
                    </a:p>
                  </a:txBody>
                  <a:tcPr marL="121924" marR="121924" anchor="ctr"/>
                </a:tc>
              </a:tr>
              <a:tr h="842010">
                <a:tc>
                  <a:txBody>
                    <a:bodyPr vert="horz" wrap="square"/>
                    <a:lstStyle/>
                    <a:p>
                      <a:pPr algn="l"/>
                      <a:r>
                        <a:rPr lang="zh-CN" altLang="en-US" sz="2000" b="1" smtClean="0">
                          <a:solidFill>
                            <a:srgbClr val="00B050"/>
                          </a:solidFill>
                        </a:rPr>
                        <a:t>生态缸宜小不宜大，缸中的水量应占其容积的</a:t>
                      </a:r>
                      <a:r>
                        <a:rPr lang="en-US" altLang="zh-CN" sz="2000" b="1" smtClean="0">
                          <a:solidFill>
                            <a:srgbClr val="00B050"/>
                          </a:solidFill>
                        </a:rPr>
                        <a:t>4/5</a:t>
                      </a:r>
                      <a:r>
                        <a:rPr lang="zh-CN" altLang="en-US" sz="2000" b="1" smtClean="0">
                          <a:solidFill>
                            <a:srgbClr val="00B050"/>
                          </a:solidFill>
                        </a:rPr>
                        <a:t>，留出一定空间</a:t>
                      </a:r>
                      <a:endParaRPr lang="zh-CN" altLang="en-US" sz="2000" b="1">
                        <a:solidFill>
                          <a:srgbClr val="00B050"/>
                        </a:solidFill>
                      </a:endParaRPr>
                    </a:p>
                  </a:txBody>
                  <a:tcPr marL="121924" marR="121924" anchor="ctr"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zh-CN" altLang="en-US" sz="2400" b="1"/>
                    </a:p>
                  </a:txBody>
                  <a:tcPr marL="121924" marR="121924" anchor="ctr"/>
                </a:tc>
              </a:tr>
              <a:tr h="5486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zh-CN" altLang="en-US" sz="2000" b="1" smtClean="0">
                          <a:solidFill>
                            <a:srgbClr val="0033CC"/>
                          </a:solidFill>
                        </a:rPr>
                        <a:t>选择的动物不宜太多，个体不宜太大。</a:t>
                      </a:r>
                      <a:endParaRPr lang="zh-CN" altLang="en-US" sz="2000" b="1">
                        <a:solidFill>
                          <a:srgbClr val="0033CC"/>
                        </a:solidFill>
                      </a:endParaRPr>
                    </a:p>
                  </a:txBody>
                  <a:tcPr marL="121924" marR="121924" anchor="ctr"/>
                </a:tc>
                <a:tc>
                  <a:txBody>
                    <a:bodyPr vert="horz" wrap="square"/>
                    <a:lstStyle/>
                    <a:p>
                      <a:pPr algn="ctr"/>
                      <a:endParaRPr lang="zh-CN" altLang="en-US" sz="2400" b="1"/>
                    </a:p>
                  </a:txBody>
                  <a:tcPr marL="121924" marR="121924" anchor="ctr"/>
                </a:tc>
              </a:tr>
            </a:tbl>
          </a:graphicData>
        </a:graphic>
      </p:graphicFrame>
      <p:sp>
        <p:nvSpPr>
          <p:cNvPr id="21" name="文本框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47499" y="2304668"/>
            <a:ext cx="5757333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FF0000"/>
                </a:solidFill>
              </a:rPr>
              <a:t>防止外界生物或非生物因素的干扰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2" name="文本框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45215" y="3609667"/>
            <a:ext cx="5905539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b="1">
                <a:solidFill>
                  <a:srgbClr val="FF0000"/>
                </a:solidFill>
              </a:rPr>
              <a:t>为光合作用</a:t>
            </a:r>
            <a:r>
              <a:rPr lang="zh-CN" altLang="en-US" sz="2000" b="1" smtClean="0">
                <a:solidFill>
                  <a:srgbClr val="FF0000"/>
                </a:solidFill>
              </a:rPr>
              <a:t>提供光照</a:t>
            </a:r>
            <a:r>
              <a:rPr lang="zh-CN" altLang="en-US" sz="2000" b="1">
                <a:solidFill>
                  <a:srgbClr val="FF0000"/>
                </a:solidFill>
              </a:rPr>
              <a:t>，便于观察；防止水温过高导致水生植物死亡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23" name="文本框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47365" y="4416737"/>
            <a:ext cx="5757333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FF0000"/>
                </a:solidFill>
              </a:rPr>
              <a:t>便于操作，缸内储备一定量的空气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4" name="文本框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48000" y="5219298"/>
            <a:ext cx="5757333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>
                <a:solidFill>
                  <a:srgbClr val="FF0000"/>
                </a:solidFill>
              </a:rPr>
              <a:t>减少对氧气的消耗，防止生产量小于消耗量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25" name="文本框 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17276" y="3016123"/>
            <a:ext cx="602298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b="1">
                <a:solidFill>
                  <a:srgbClr val="FF0000"/>
                </a:solidFill>
              </a:rPr>
              <a:t>保证物质循环和能量流动，在一定时期内保持稳定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1092835" y="1111885"/>
            <a:ext cx="1833880" cy="521970"/>
          </a:xfrm>
          <a:prstGeom prst="rect">
            <a:avLst/>
          </a:prstGeom>
          <a:solidFill>
            <a:srgbClr val="75DBFF"/>
          </a:solidFill>
          <a:ln w="9525">
            <a:solidFill>
              <a:schemeClr val="bg1"/>
            </a:solidFill>
            <a:prstDash val="lgDashDotDot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注意事项</a:t>
            </a:r>
            <a:endParaRPr lang="zh-CN" altLang="en-US" sz="28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t="25169" r="4585" b="6417"/>
          <a:stretch>
            <a:fillRect/>
          </a:stretch>
        </p:blipFill>
        <p:spPr>
          <a:xfrm>
            <a:off x="9976485" y="177165"/>
            <a:ext cx="1923415" cy="1456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2"/>
      <p:bldP spid="23" grpId="3"/>
      <p:bldP spid="24" grpId="4"/>
      <p:bldP spid="25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279400" y="230505"/>
            <a:ext cx="3621405" cy="934720"/>
            <a:chOff x="440" y="363"/>
            <a:chExt cx="5703" cy="1472"/>
          </a:xfrm>
        </p:grpSpPr>
        <p:grpSp>
          <p:nvGrpSpPr>
            <p:cNvPr id="12289" name="组合 12"/>
            <p:cNvGrpSpPr/>
            <p:nvPr>
              <p:custDataLst>
                <p:tags r:id="rId4"/>
              </p:custDataLst>
            </p:nvPr>
          </p:nvGrpSpPr>
          <p:grpSpPr>
            <a:xfrm>
              <a:off x="440" y="363"/>
              <a:ext cx="1473" cy="1472"/>
              <a:chOff x="672" y="1050"/>
              <a:chExt cx="1865" cy="1865"/>
            </a:xfrm>
          </p:grpSpPr>
          <p:sp>
            <p:nvSpPr>
              <p:cNvPr id="4" name="椭圆 3"/>
              <p:cNvSpPr/>
              <p:nvPr>
                <p:custDataLst>
                  <p:tags r:id="rId5"/>
                </p:custDataLst>
              </p:nvPr>
            </p:nvSpPr>
            <p:spPr>
              <a:xfrm>
                <a:off x="672" y="1050"/>
                <a:ext cx="1865" cy="1865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" name="圆角矩形标注 7"/>
              <p:cNvSpPr/>
              <p:nvPr>
                <p:custDataLst>
                  <p:tags r:id="rId6"/>
                </p:custDataLst>
              </p:nvPr>
            </p:nvSpPr>
            <p:spPr>
              <a:xfrm>
                <a:off x="1236" y="1315"/>
                <a:ext cx="971" cy="863"/>
              </a:xfrm>
              <a:prstGeom prst="wedgeRoundRectCallou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6" name="圆角矩形标注 5"/>
              <p:cNvSpPr/>
              <p:nvPr>
                <p:custDataLst>
                  <p:tags r:id="rId7"/>
                </p:custDataLst>
              </p:nvPr>
            </p:nvSpPr>
            <p:spPr>
              <a:xfrm>
                <a:off x="939" y="1575"/>
                <a:ext cx="1050" cy="815"/>
              </a:xfrm>
              <a:prstGeom prst="wedgeRoundRectCallout">
                <a:avLst>
                  <a:gd name="adj1" fmla="val -26857"/>
                  <a:gd name="adj2" fmla="val 85582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12293" name="文本框 1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69" y="1360"/>
                <a:ext cx="1059" cy="116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r>
                  <a:rPr lang="en-US" altLang="zh-CN" sz="3200">
                    <a:solidFill>
                      <a:srgbClr val="00B050"/>
                    </a:solidFill>
                    <a:latin typeface="Calibri"/>
                    <a:ea typeface="宋体" panose="02010600030101010101" pitchFamily="2" charset="-122"/>
                  </a:rPr>
                  <a:t>···</a:t>
                </a:r>
                <a:endParaRPr lang="en-US" altLang="zh-CN" sz="3200">
                  <a:solidFill>
                    <a:srgbClr val="00B050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94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2193" y="720"/>
              <a:ext cx="3950" cy="9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zh-CN" altLang="en-US" sz="3200" b="1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问题探讨</a:t>
              </a:r>
              <a:endParaRPr lang="zh-CN" altLang="en-US" sz="32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7952105" y="795655"/>
            <a:ext cx="4133850" cy="50793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文本框 4"/>
          <p:cNvSpPr txBox="1"/>
          <p:nvPr>
            <p:custDataLst>
              <p:tags r:id="rId12"/>
            </p:custDataLst>
          </p:nvPr>
        </p:nvSpPr>
        <p:spPr>
          <a:xfrm>
            <a:off x="413385" y="1073785"/>
            <a:ext cx="75387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1219200">
              <a:defRPr/>
            </a:pP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紫茎泽兰原分布于中美洲，传入我国后，先是在云南疯长蔓延，现已扩散至广西、贵州、四川等多个省份，对当地林木、牧草和农作物造成严重危害，在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《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中国第一批外来入侵物种名单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》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中名列榜首。</a:t>
            </a:r>
            <a:endParaRPr lang="zh-CN" altLang="en-US" sz="2800" b="1">
              <a:solidFill>
                <a:schemeClr val="tx2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188595" y="3258185"/>
            <a:ext cx="132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defRPr/>
            </a:pPr>
            <a:r>
              <a:rPr lang="zh-CN" sz="2800" b="1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讨论：</a:t>
            </a:r>
            <a:endParaRPr lang="zh-CN" sz="2800" b="1">
              <a:solidFill>
                <a:srgbClr val="00B05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4"/>
            </p:custDataLst>
          </p:nvPr>
        </p:nvSpPr>
        <p:spPr>
          <a:xfrm>
            <a:off x="279400" y="3673475"/>
            <a:ext cx="74441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704020202020204" pitchFamily="34" charset="0"/>
              </a:rPr>
              <a:t>1.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704020202020204" pitchFamily="34" charset="0"/>
              </a:rPr>
              <a:t>紫茎泽兰在原产地没有大肆繁殖，为什么在入侵地可以疯长蔓延？</a:t>
            </a:r>
            <a:endParaRPr lang="zh-CN" altLang="en-US" sz="2800" b="1">
              <a:solidFill>
                <a:schemeClr val="tx2"/>
              </a:solidFill>
              <a:latin typeface="宋体" panose="02010600030101010101" pitchFamily="2" charset="-122"/>
              <a:cs typeface="宋体" panose="02010600030101010101" pitchFamily="2" charset="-122"/>
              <a:sym typeface="Arial" panose="020b07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280035" y="5313045"/>
            <a:ext cx="7444105" cy="125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704020202020204" pitchFamily="34" charset="0"/>
              </a:rPr>
              <a:t>2.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704020202020204" pitchFamily="34" charset="0"/>
              </a:rPr>
              <a:t>我国曾引入紫茎泽兰专食性天敌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704020202020204" pitchFamily="34" charset="0"/>
              </a:rPr>
              <a:t>——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Arial" panose="020b0704020202020204" pitchFamily="34" charset="0"/>
              </a:rPr>
              <a:t>泽兰实蝇来防治紫茎泽兰。泽兰实蝇也是一种外来生物，对这种方法，你怎么看？</a:t>
            </a:r>
            <a:endParaRPr lang="zh-CN" altLang="en-US" sz="2800" b="1">
              <a:solidFill>
                <a:schemeClr val="tx2"/>
              </a:solidFill>
              <a:latin typeface="宋体" panose="02010600030101010101" pitchFamily="2" charset="-122"/>
              <a:cs typeface="宋体" panose="02010600030101010101" pitchFamily="2" charset="-122"/>
              <a:sym typeface="Arial" panose="020b07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16"/>
            </p:custDataLst>
          </p:nvPr>
        </p:nvSpPr>
        <p:spPr>
          <a:xfrm>
            <a:off x="8021955" y="3556000"/>
            <a:ext cx="3930015" cy="250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7"/>
            </p:custDataLst>
          </p:nvPr>
        </p:nvSpPr>
        <p:spPr>
          <a:xfrm>
            <a:off x="0" y="4521200"/>
            <a:ext cx="8627745" cy="22453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lstStyle/>
          <a:p>
            <a:pPr algn="just">
              <a:buClrTx/>
              <a:buFontTx/>
            </a:pP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首先，入侵地的</a:t>
            </a:r>
            <a:r>
              <a:rPr lang="zh-CN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气候适合</a:t>
            </a: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紫茎泽兰生长；</a:t>
            </a:r>
            <a:endParaRPr lang="zh-CN" altLang="zh-CN" sz="2800" b="1">
              <a:solidFill>
                <a:srgbClr val="2334E6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algn="just">
              <a:buClrTx/>
              <a:buFontTx/>
            </a:pP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其次，入侵地</a:t>
            </a:r>
            <a:r>
              <a:rPr lang="zh-CN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缺乏</a:t>
            </a: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紫茎泽兰的</a:t>
            </a:r>
            <a:r>
              <a:rPr lang="zh-CN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天敌</a:t>
            </a: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，紫茎泽兰种群数量增长不受天敌的制约；</a:t>
            </a:r>
            <a:endParaRPr lang="zh-CN" altLang="zh-CN" sz="2800" b="1">
              <a:solidFill>
                <a:srgbClr val="2334E6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algn="just">
              <a:buClrTx/>
              <a:buFontTx/>
            </a:pP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再次，脱离原产地后，紫茎泽兰</a:t>
            </a:r>
            <a:r>
              <a:rPr lang="zh-CN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失去</a:t>
            </a: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与其有</a:t>
            </a:r>
            <a:r>
              <a:rPr lang="zh-CN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竞争</a:t>
            </a: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关系的物种的制约，使得种群数量持续增加，疯长蔓延。</a:t>
            </a:r>
            <a:endParaRPr lang="zh-CN" altLang="zh-CN" sz="2800" b="1">
              <a:solidFill>
                <a:srgbClr val="2334E6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8"/>
            </p:custDataLst>
          </p:nvPr>
        </p:nvSpPr>
        <p:spPr>
          <a:xfrm>
            <a:off x="0" y="2824480"/>
            <a:ext cx="8627745" cy="22453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lstStyle/>
          <a:p>
            <a:pPr algn="just">
              <a:buClrTx/>
              <a:buFontTx/>
            </a:pP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引入泽兰实蝇，通过天敌制约可以达到控制紫茎泽兰疯长蔓延的效果，但泽兰实蝇也是一种外来生物，也</a:t>
            </a:r>
            <a:r>
              <a:rPr lang="zh-CN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有可能在引入地造成生物入侵</a:t>
            </a: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，破坏当地的生态系统，所以引入泽兰实蝇</a:t>
            </a:r>
            <a:r>
              <a:rPr lang="zh-CN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一定要谨慎</a:t>
            </a: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，并做好</a:t>
            </a:r>
            <a:r>
              <a:rPr lang="zh-CN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严密监控</a:t>
            </a: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zh-CN" altLang="zh-CN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适时防治</a:t>
            </a:r>
            <a:r>
              <a:rPr lang="zh-CN" altLang="zh-CN" sz="2800" b="1">
                <a:solidFill>
                  <a:srgbClr val="2334E6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等工作。</a:t>
            </a:r>
            <a:endParaRPr lang="zh-CN" altLang="zh-CN" sz="2800" b="1">
              <a:solidFill>
                <a:srgbClr val="2334E6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1" grpId="0"/>
      <p:bldP spid="7" grpId="1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069340" y="1678940"/>
            <a:ext cx="10614660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3200" strike="noStrike" kern="100" spc="-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(1)</a:t>
            </a:r>
            <a:r>
              <a:rPr lang="zh-CN" altLang="zh-CN" sz="3200" strike="noStrike" kern="100" spc="-100" noProof="1">
                <a:latin typeface="Times New Roman" panose="02020803070505020304" pitchFamily="18" charset="0"/>
                <a:ea typeface="宋体" panose="02010600030101010101" pitchFamily="2" charset="-122"/>
                <a:cs typeface="Times New Roman" panose="02020803070505020304" pitchFamily="18" charset="0"/>
              </a:rPr>
              <a:t>生态系统组成成分越多，食物网越复杂，生态系统的恢复力稳定性就越强</a:t>
            </a:r>
            <a:r>
              <a:rPr lang="en-US" altLang="zh-CN" sz="3200" strike="noStrike" kern="100" spc="-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zh-CN" altLang="zh-CN" sz="3200" strike="noStrike" kern="100" spc="-100" noProof="1">
                <a:latin typeface="Times New Roman" panose="02020803070505020304" pitchFamily="18" charset="0"/>
                <a:ea typeface="宋体" panose="02010600030101010101" pitchFamily="2" charset="-122"/>
                <a:cs typeface="Times New Roman" panose="02020803070505020304" pitchFamily="18" charset="0"/>
              </a:rPr>
              <a:t>　　</a:t>
            </a:r>
            <a:r>
              <a:rPr lang="en-US" altLang="zh-CN" sz="3200" strike="noStrike" kern="100" spc="-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  <a:endParaRPr lang="zh-CN" altLang="zh-CN" sz="3200" strike="noStrike" kern="100" spc="-100" noProof="1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(2)</a:t>
            </a:r>
            <a:r>
              <a:rPr lang="zh-CN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Times New Roman" panose="02020803070505020304" pitchFamily="18" charset="0"/>
              </a:rPr>
              <a:t>落叶阔叶林遭到破坏时，往往不易在短时间内恢复到原来的状态，原因是其抵抗力稳定性较低</a:t>
            </a:r>
            <a:r>
              <a:rPr lang="en-US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zh-CN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Times New Roman" panose="02020803070505020304" pitchFamily="18" charset="0"/>
              </a:rPr>
              <a:t>　　</a:t>
            </a:r>
            <a:r>
              <a:rPr lang="en-US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  <a:endParaRPr lang="zh-CN" altLang="zh-CN" sz="3200" strike="noStrike" kern="100" noProof="1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(3)</a:t>
            </a:r>
            <a:r>
              <a:rPr lang="en-US" altLang="zh-CN" sz="3200" strike="noStrike" kern="100" noProof="1">
                <a:latin typeface="宋体" panose="02010600030101010101" pitchFamily="2" charset="-122"/>
                <a:ea typeface="宋体" panose="02010600030101010101" pitchFamily="2" charset="-122"/>
                <a:cs typeface="Times New Roman" panose="02020803070505020304" pitchFamily="18" charset="0"/>
              </a:rPr>
              <a:t>“</a:t>
            </a:r>
            <a:r>
              <a:rPr lang="zh-CN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Times New Roman" panose="02020803070505020304" pitchFamily="18" charset="0"/>
              </a:rPr>
              <a:t>野火烧不尽，春风吹又生</a:t>
            </a:r>
            <a:r>
              <a:rPr lang="en-US" altLang="zh-CN" sz="3200" strike="noStrike" kern="100" noProof="1">
                <a:latin typeface="宋体" panose="02010600030101010101" pitchFamily="2" charset="-122"/>
                <a:ea typeface="宋体" panose="02010600030101010101" pitchFamily="2" charset="-122"/>
                <a:cs typeface="Times New Roman" panose="02020803070505020304" pitchFamily="18" charset="0"/>
              </a:rPr>
              <a:t>”</a:t>
            </a:r>
            <a:r>
              <a:rPr lang="zh-CN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Times New Roman" panose="02020803070505020304" pitchFamily="18" charset="0"/>
              </a:rPr>
              <a:t>说明生态系统具有抵抗力稳定性</a:t>
            </a:r>
            <a:r>
              <a:rPr lang="en-US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zh-CN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Times New Roman" panose="02020803070505020304" pitchFamily="18" charset="0"/>
              </a:rPr>
              <a:t>　　</a:t>
            </a:r>
            <a:r>
              <a:rPr lang="en-US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  <a:endParaRPr lang="zh-CN" altLang="zh-CN" sz="3200" strike="noStrike" kern="100" noProof="1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fontAlgn="base">
              <a:lnSpc>
                <a:spcPct val="100000"/>
              </a:lnSpc>
              <a:spcAft>
                <a:spcPct val="0"/>
              </a:spcAft>
            </a:pPr>
            <a:r>
              <a:rPr lang="en-US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(4)</a:t>
            </a:r>
            <a:r>
              <a:rPr lang="zh-CN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Times New Roman" panose="02020803070505020304" pitchFamily="18" charset="0"/>
              </a:rPr>
              <a:t>极地苔原由于物种单一，结构简单，它的抵抗力稳定性和恢复力稳定性都很低</a:t>
            </a:r>
            <a:r>
              <a:rPr lang="en-US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zh-CN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Times New Roman" panose="02020803070505020304" pitchFamily="18" charset="0"/>
              </a:rPr>
              <a:t>　　</a:t>
            </a:r>
            <a:r>
              <a:rPr lang="en-US" altLang="zh-CN" sz="3200" strike="noStrike" kern="100" noProof="1">
                <a:latin typeface="Times New Roman" panose="020208030705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  <a:endParaRPr lang="en-US" altLang="zh-CN" sz="3200" strike="noStrike" kern="100" noProof="1">
              <a:effectLst/>
              <a:latin typeface="Times New Roman" panose="02020803070505020304" pitchFamily="18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4110038" y="2174240"/>
            <a:ext cx="48450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en-US" altLang="zh-CN" sz="3200">
                <a:solidFill>
                  <a:srgbClr val="C00000"/>
                </a:solidFill>
                <a:latin typeface="Times New Roman" panose="02020803070505020304" pitchFamily="18" charset="0"/>
              </a:rPr>
              <a:t>×</a:t>
            </a:r>
            <a:endParaRPr lang="en-US" altLang="zh-CN" sz="3200">
              <a:solidFill>
                <a:srgbClr val="C00000"/>
              </a:solidFill>
              <a:latin typeface="Times New Roman" panose="02020803070505020304" pitchFamily="18" charset="0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205788" y="3167698"/>
            <a:ext cx="446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en-US" altLang="zh-CN" sz="2800">
                <a:solidFill>
                  <a:srgbClr val="C00000"/>
                </a:solidFill>
                <a:latin typeface="Times New Roman" panose="02020803070505020304" pitchFamily="18" charset="0"/>
              </a:rPr>
              <a:t>×</a:t>
            </a:r>
            <a:endParaRPr lang="en-US" altLang="zh-CN" sz="2800">
              <a:solidFill>
                <a:srgbClr val="C00000"/>
              </a:solidFill>
              <a:latin typeface="Times New Roman" panose="02020803070505020304" pitchFamily="18" charset="0"/>
            </a:endParaRPr>
          </a:p>
        </p:txBody>
      </p:sp>
      <p:pic>
        <p:nvPicPr>
          <p:cNvPr id="18" name="New picture"/>
          <p:cNvPicPr/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065000" y="12026900"/>
            <a:ext cx="368300" cy="266700"/>
          </a:xfrm>
          <a:prstGeom prst="cube">
            <a:avLst/>
          </a:prstGeom>
        </p:spPr>
      </p:pic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694055" y="821690"/>
            <a:ext cx="8718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2334E6"/>
                </a:solidFill>
              </a:rPr>
              <a:t>【基础检测】</a:t>
            </a:r>
            <a:r>
              <a:rPr lang="zh-CN" altLang="en-US" sz="2800">
                <a:solidFill>
                  <a:schemeClr val="tx1"/>
                </a:solidFill>
              </a:rPr>
              <a:t>请判断下列说法的对错：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2523490" y="4136390"/>
            <a:ext cx="48450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en-US" altLang="zh-CN" sz="3200">
                <a:solidFill>
                  <a:srgbClr val="C00000"/>
                </a:solidFill>
                <a:latin typeface="Times New Roman" panose="02020803070505020304" pitchFamily="18" charset="0"/>
              </a:rPr>
              <a:t>×</a:t>
            </a:r>
            <a:endParaRPr lang="en-US" altLang="zh-CN" sz="3200">
              <a:solidFill>
                <a:srgbClr val="C00000"/>
              </a:solidFill>
              <a:latin typeface="Times New Roman" panose="02020803070505020304" pitchFamily="18" charset="0"/>
            </a:endParaRPr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5460365" y="5187950"/>
            <a:ext cx="5384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en-US" altLang="zh-CN" sz="2800">
                <a:solidFill>
                  <a:srgbClr val="C00000"/>
                </a:solidFill>
                <a:latin typeface="宋体" panose="02010600030101010101" pitchFamily="2" charset="-122"/>
              </a:rPr>
              <a:t>√</a:t>
            </a:r>
            <a:endParaRPr lang="en-US" altLang="zh-CN" sz="280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6081" name="矩形 2"/>
          <p:cNvSpPr/>
          <p:nvPr>
            <p:custDataLst>
              <p:tags r:id="rId3"/>
            </p:custDataLst>
          </p:nvPr>
        </p:nvSpPr>
        <p:spPr>
          <a:xfrm>
            <a:off x="1327150" y="954405"/>
            <a:ext cx="427228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zh-CN" sz="2800" b="1">
                <a:latin typeface="Times New Roman" panose="02020803070505020304" pitchFamily="18" charset="0"/>
                <a:ea typeface="宋体" panose="02010600030101010101" pitchFamily="2" charset="-122"/>
              </a:rPr>
              <a:t>如图表示抵抗力稳定性、恢复力稳定性和总稳定性的关系，据图分析：</a:t>
            </a:r>
            <a:endParaRPr lang="zh-CN" altLang="zh-CN" sz="2800" b="1">
              <a:latin typeface="Times New Roman" panose="020208030705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2" name="矩形 9"/>
          <p:cNvSpPr/>
          <p:nvPr>
            <p:custDataLst>
              <p:tags r:id="rId4"/>
            </p:custDataLst>
          </p:nvPr>
        </p:nvSpPr>
        <p:spPr>
          <a:xfrm>
            <a:off x="241300" y="3290570"/>
            <a:ext cx="1171130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(1)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在受到干扰之前，曲线在正常范围内波动是由于该生态系统具有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______________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。</a:t>
            </a:r>
            <a:endParaRPr lang="zh-CN" altLang="zh-CN" sz="2800" b="1">
              <a:latin typeface="宋体" charset="0"/>
              <a:ea typeface="宋体" charset="0"/>
              <a:cs typeface="宋体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(2)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雨林生态系统与草原生态系统相比，受到相同干扰时，草原生态系统的</a:t>
            </a:r>
            <a:r>
              <a:rPr lang="en-US" altLang="zh-CN" sz="2800" b="1" i="1">
                <a:latin typeface="宋体" charset="0"/>
                <a:ea typeface="宋体" charset="0"/>
                <a:cs typeface="宋体" charset="0"/>
              </a:rPr>
              <a:t>y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值要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_____(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填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“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大于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”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或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“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小于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”)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热带雨林的</a:t>
            </a:r>
            <a:r>
              <a:rPr lang="en-US" altLang="zh-CN" sz="2800" b="1" i="1">
                <a:latin typeface="宋体" charset="0"/>
                <a:ea typeface="宋体" charset="0"/>
                <a:cs typeface="宋体" charset="0"/>
              </a:rPr>
              <a:t>y</a:t>
            </a:r>
            <a:r>
              <a:rPr lang="zh-CN" altLang="zh-CN" sz="2800" b="1">
                <a:latin typeface="宋体" charset="0"/>
                <a:ea typeface="宋体" charset="0"/>
                <a:cs typeface="宋体" charset="0"/>
              </a:rPr>
              <a:t>值。</a:t>
            </a:r>
            <a:endParaRPr lang="zh-CN" altLang="zh-CN" sz="2800" b="1"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4608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3650" y="0"/>
            <a:ext cx="4987925" cy="3278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563245" y="3604895"/>
            <a:ext cx="35585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2800">
                <a:solidFill>
                  <a:srgbClr val="C00000"/>
                </a:solidFill>
                <a:latin typeface="黑体" charset="0"/>
                <a:ea typeface="黑体" charset="0"/>
              </a:rPr>
              <a:t>自我调节能力</a:t>
            </a:r>
            <a:endParaRPr lang="zh-CN" altLang="zh-CN" sz="2800">
              <a:solidFill>
                <a:srgbClr val="C00000"/>
              </a:solidFill>
              <a:latin typeface="黑体" charset="0"/>
              <a:ea typeface="黑体" charset="0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220470" y="4471035"/>
            <a:ext cx="14979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2800" b="1">
                <a:solidFill>
                  <a:srgbClr val="C00000"/>
                </a:solidFill>
                <a:latin typeface="黑体" charset="0"/>
                <a:ea typeface="黑体" charset="0"/>
              </a:rPr>
              <a:t>大于</a:t>
            </a:r>
            <a:endParaRPr lang="zh-CN" altLang="zh-CN" sz="2800" b="1">
              <a:solidFill>
                <a:srgbClr val="C00000"/>
              </a:solidFill>
              <a:latin typeface="黑体" charset="0"/>
              <a:ea typeface="黑体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123825" y="130810"/>
            <a:ext cx="3195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2334E6"/>
                </a:solidFill>
              </a:rPr>
              <a:t>【能力提升】</a:t>
            </a:r>
            <a:endParaRPr lang="zh-CN" altLang="en-US" sz="2800">
              <a:solidFill>
                <a:srgbClr val="2334E6"/>
              </a:solidFill>
            </a:endParaRPr>
          </a:p>
        </p:txBody>
      </p:sp>
      <p:sp>
        <p:nvSpPr>
          <p:cNvPr id="47105" name="矩形 2"/>
          <p:cNvSpPr/>
          <p:nvPr>
            <p:custDataLst>
              <p:tags r:id="rId10"/>
            </p:custDataLst>
          </p:nvPr>
        </p:nvSpPr>
        <p:spPr>
          <a:xfrm>
            <a:off x="241300" y="5016500"/>
            <a:ext cx="1171130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803070505020304" pitchFamily="18" charset="0"/>
              </a:rPr>
              <a:t>(3)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803070505020304" pitchFamily="18" charset="0"/>
              </a:rPr>
              <a:t>x</a:t>
            </a:r>
            <a:r>
              <a:rPr lang="zh-CN" altLang="zh-CN" sz="2800" b="1">
                <a:solidFill>
                  <a:srgbClr val="000000"/>
                </a:solidFill>
                <a:latin typeface="Times New Roman" panose="02020803070505020304" pitchFamily="18" charset="0"/>
                <a:ea typeface="宋体" panose="02010600030101010101" pitchFamily="2" charset="-122"/>
              </a:rPr>
              <a:t>的大小可作为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803070505020304" pitchFamily="18" charset="0"/>
              </a:rPr>
              <a:t>______________</a:t>
            </a:r>
            <a:r>
              <a:rPr lang="zh-CN" altLang="zh-CN" sz="2800" b="1">
                <a:solidFill>
                  <a:srgbClr val="000000"/>
                </a:solidFill>
                <a:latin typeface="Times New Roman" panose="02020803070505020304" pitchFamily="18" charset="0"/>
                <a:ea typeface="宋体" panose="02010600030101010101" pitchFamily="2" charset="-122"/>
              </a:rPr>
              <a:t>强弱的指标，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803070505020304" pitchFamily="18" charset="0"/>
              </a:rPr>
              <a:t>x</a:t>
            </a:r>
            <a:r>
              <a:rPr lang="zh-CN" altLang="zh-CN" sz="2800" b="1">
                <a:solidFill>
                  <a:srgbClr val="000000"/>
                </a:solidFill>
                <a:latin typeface="Times New Roman" panose="02020803070505020304" pitchFamily="18" charset="0"/>
                <a:ea typeface="宋体" panose="02010600030101010101" pitchFamily="2" charset="-122"/>
              </a:rPr>
              <a:t>值越大，说明恢复力稳定性越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803070505020304" pitchFamily="18" charset="0"/>
              </a:rPr>
              <a:t>___</a:t>
            </a:r>
            <a:r>
              <a:rPr lang="zh-CN" altLang="zh-CN" sz="2800" b="1">
                <a:solidFill>
                  <a:srgbClr val="000000"/>
                </a:solidFill>
                <a:latin typeface="Times New Roman" panose="02020803070505020304" pitchFamily="18" charset="0"/>
                <a:ea typeface="宋体" panose="02010600030101010101" pitchFamily="2" charset="-122"/>
              </a:rPr>
              <a:t>。</a:t>
            </a:r>
            <a:endParaRPr lang="zh-CN" altLang="zh-CN" sz="28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803070505020304" pitchFamily="18" charset="0"/>
              </a:rPr>
              <a:t>(4)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803070505020304" pitchFamily="18" charset="0"/>
              </a:rPr>
              <a:t>TS</a:t>
            </a:r>
            <a:r>
              <a:rPr lang="zh-CN" altLang="zh-CN" sz="2800" b="1">
                <a:solidFill>
                  <a:srgbClr val="000000"/>
                </a:solidFill>
                <a:latin typeface="Times New Roman" panose="02020803070505020304" pitchFamily="18" charset="0"/>
                <a:ea typeface="宋体" panose="02010600030101010101" pitchFamily="2" charset="-122"/>
              </a:rPr>
              <a:t>表示曲线与正常范围之间所围成的面积，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803070505020304" pitchFamily="18" charset="0"/>
              </a:rPr>
              <a:t>TS</a:t>
            </a:r>
            <a:r>
              <a:rPr lang="zh-CN" altLang="zh-CN" sz="2800" b="1">
                <a:solidFill>
                  <a:srgbClr val="000000"/>
                </a:solidFill>
                <a:latin typeface="Times New Roman" panose="02020803070505020304" pitchFamily="18" charset="0"/>
                <a:ea typeface="宋体" panose="02010600030101010101" pitchFamily="2" charset="-122"/>
              </a:rPr>
              <a:t>值越大，说明生态系统的总稳定性越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803070505020304" pitchFamily="18" charset="0"/>
              </a:rPr>
              <a:t>___</a:t>
            </a:r>
            <a:r>
              <a:rPr lang="zh-CN" altLang="zh-CN" sz="2800" b="1">
                <a:solidFill>
                  <a:srgbClr val="000000"/>
                </a:solidFill>
                <a:latin typeface="Times New Roman" panose="02020803070505020304" pitchFamily="18" charset="0"/>
                <a:ea typeface="宋体" panose="02010600030101010101" pitchFamily="2" charset="-122"/>
              </a:rPr>
              <a:t>。</a:t>
            </a:r>
            <a:endParaRPr lang="zh-CN" altLang="zh-CN" sz="28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11"/>
            </p:custDataLst>
          </p:nvPr>
        </p:nvSpPr>
        <p:spPr>
          <a:xfrm>
            <a:off x="3018155" y="4942840"/>
            <a:ext cx="31965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2800">
                <a:solidFill>
                  <a:srgbClr val="C00000"/>
                </a:solidFill>
                <a:latin typeface="黑体" charset="0"/>
                <a:ea typeface="黑体" charset="0"/>
              </a:rPr>
              <a:t>恢复力稳定性</a:t>
            </a:r>
            <a:endParaRPr lang="zh-CN" altLang="zh-CN" sz="2800">
              <a:solidFill>
                <a:srgbClr val="C00000"/>
              </a:solidFill>
              <a:latin typeface="黑体" charset="0"/>
              <a:ea typeface="黑体" charset="0"/>
            </a:endParaRPr>
          </a:p>
        </p:txBody>
      </p:sp>
      <p:sp>
        <p:nvSpPr>
          <p:cNvPr id="4" name="矩形 3"/>
          <p:cNvSpPr/>
          <p:nvPr>
            <p:custDataLst>
              <p:tags r:id="rId12"/>
            </p:custDataLst>
          </p:nvPr>
        </p:nvSpPr>
        <p:spPr>
          <a:xfrm>
            <a:off x="987108" y="5393373"/>
            <a:ext cx="5384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800">
                <a:solidFill>
                  <a:srgbClr val="C00000"/>
                </a:solidFill>
                <a:latin typeface="黑体" charset="0"/>
                <a:ea typeface="黑体" charset="0"/>
              </a:rPr>
              <a:t>小</a:t>
            </a:r>
            <a:endParaRPr lang="zh-CN" altLang="zh-CN" sz="2800">
              <a:solidFill>
                <a:srgbClr val="C00000"/>
              </a:solidFill>
              <a:latin typeface="黑体" charset="0"/>
              <a:ea typeface="黑体" charset="0"/>
            </a:endParaRPr>
          </a:p>
        </p:txBody>
      </p:sp>
      <p:sp>
        <p:nvSpPr>
          <p:cNvPr id="6" name="矩形 5"/>
          <p:cNvSpPr/>
          <p:nvPr>
            <p:custDataLst>
              <p:tags r:id="rId13"/>
            </p:custDataLst>
          </p:nvPr>
        </p:nvSpPr>
        <p:spPr>
          <a:xfrm>
            <a:off x="2378075" y="6252845"/>
            <a:ext cx="9772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2800">
                <a:solidFill>
                  <a:srgbClr val="C00000"/>
                </a:solidFill>
                <a:latin typeface="黑体" charset="0"/>
                <a:ea typeface="黑体" charset="0"/>
              </a:rPr>
              <a:t>小</a:t>
            </a:r>
            <a:endParaRPr lang="zh-CN" altLang="zh-CN" sz="2800">
              <a:solidFill>
                <a:srgbClr val="C00000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3" grpId="0"/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649220" y="2020570"/>
            <a:ext cx="7841615" cy="706755"/>
          </a:xfrm>
          <a:prstGeom prst="rect">
            <a:avLst/>
          </a:prstGeom>
          <a:solidFill>
            <a:srgbClr val="75DBFF"/>
          </a:solidFill>
          <a:ln w="9525">
            <a:solidFill>
              <a:schemeClr val="bg1"/>
            </a:solidFill>
            <a:prstDash val="lgDashDotDot"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【巩固训练】教材</a:t>
            </a:r>
            <a:r>
              <a:rPr lang="en-US" altLang="zh-CN" sz="4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P77</a:t>
            </a:r>
            <a:r>
              <a:rPr lang="zh-CN" altLang="en-US" sz="4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endParaRPr lang="zh-CN" altLang="en-US" sz="40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New picture"/>
          <p:cNvPicPr/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69600" y="12293600"/>
            <a:ext cx="355600" cy="266700"/>
          </a:xfrm>
          <a:prstGeom prst="cube">
            <a:avLst/>
          </a:prstGeo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45185" y="1166495"/>
            <a:ext cx="1054608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/>
              <a:t>【自主探究】请阅读教材</a:t>
            </a:r>
            <a:r>
              <a:rPr lang="en-US" altLang="zh-CN" sz="3600"/>
              <a:t>P73-7</a:t>
            </a:r>
            <a:r>
              <a:rPr lang="zh-CN" altLang="en-US" sz="3600"/>
              <a:t>面，思考：（</a:t>
            </a:r>
            <a:r>
              <a:rPr lang="en-US" altLang="zh-CN" sz="3600"/>
              <a:t>5min</a:t>
            </a:r>
            <a:r>
              <a:rPr lang="zh-CN" altLang="en-US" sz="3600"/>
              <a:t>）</a:t>
            </a:r>
            <a:endParaRPr lang="en-US" altLang="zh-CN" sz="3600"/>
          </a:p>
          <a:p>
            <a:pPr>
              <a:lnSpc>
                <a:spcPct val="150000"/>
              </a:lnSpc>
            </a:pPr>
            <a:r>
              <a:rPr lang="en-US" altLang="zh-CN" sz="3600"/>
              <a:t>1.</a:t>
            </a:r>
            <a:r>
              <a:rPr lang="zh-CN" altLang="en-US" sz="3600"/>
              <a:t>什么是生态平衡？</a:t>
            </a:r>
            <a:endParaRPr lang="zh-CN" altLang="en-US" sz="3600"/>
          </a:p>
          <a:p>
            <a:pPr>
              <a:lnSpc>
                <a:spcPct val="150000"/>
              </a:lnSpc>
            </a:pPr>
            <a:r>
              <a:rPr lang="en-US" altLang="zh-CN" sz="3600"/>
              <a:t>2.</a:t>
            </a:r>
            <a:r>
              <a:rPr lang="zh-CN" altLang="en-US" sz="3600"/>
              <a:t>处于生态平衡的生态系统有哪些特征？</a:t>
            </a:r>
            <a:endParaRPr lang="zh-CN" altLang="en-US" sz="3600"/>
          </a:p>
          <a:p>
            <a:pPr>
              <a:lnSpc>
                <a:spcPct val="150000"/>
              </a:lnSpc>
            </a:pPr>
            <a:r>
              <a:rPr lang="en-US" altLang="zh-CN" sz="3600"/>
              <a:t>3.</a:t>
            </a:r>
            <a:r>
              <a:rPr lang="zh-CN" altLang="en-US" sz="3600"/>
              <a:t>生态系统如何自我调节？</a:t>
            </a:r>
            <a:endParaRPr lang="zh-CN" altLang="en-US" sz="3600"/>
          </a:p>
          <a:p>
            <a:pPr>
              <a:lnSpc>
                <a:spcPct val="150000"/>
              </a:lnSpc>
            </a:pPr>
            <a:r>
              <a:rPr lang="en-US" altLang="zh-CN" sz="3600"/>
              <a:t>4.</a:t>
            </a:r>
            <a:r>
              <a:rPr lang="zh-CN" altLang="en-US" sz="3600"/>
              <a:t>怎样理解生态系统的稳定性？它有哪些方面？</a:t>
            </a:r>
            <a:endParaRPr lang="zh-CN" altLang="en-US" sz="3600"/>
          </a:p>
          <a:p>
            <a:pPr>
              <a:lnSpc>
                <a:spcPct val="150000"/>
              </a:lnSpc>
            </a:pPr>
            <a:r>
              <a:rPr lang="en-US" altLang="zh-CN" sz="3600"/>
              <a:t>5.</a:t>
            </a:r>
            <a:r>
              <a:rPr lang="zh-CN" altLang="en-US" sz="3600"/>
              <a:t>怎样提高生态系统的稳定性？</a:t>
            </a:r>
            <a:endParaRPr lang="zh-CN" altLang="en-US" sz="3600"/>
          </a:p>
        </p:txBody>
      </p: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551815" y="252095"/>
            <a:ext cx="3352800" cy="914400"/>
            <a:chOff x="143" y="23"/>
            <a:chExt cx="5280" cy="1440"/>
          </a:xfrm>
        </p:grpSpPr>
        <p:sp>
          <p:nvSpPr>
            <p:cNvPr id="6" name="TextBox 1"/>
            <p:cNvSpPr txBox="1"/>
            <p:nvPr>
              <p:custDataLst>
                <p:tags r:id="rId5"/>
              </p:custDataLst>
            </p:nvPr>
          </p:nvSpPr>
          <p:spPr>
            <a:xfrm>
              <a:off x="1750" y="303"/>
              <a:ext cx="3673" cy="8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 anchorCtr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200" b="1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阅读·思考</a:t>
              </a:r>
              <a:endParaRPr lang="zh-CN" altLang="en-US" sz="32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0483" name="图片 1"/>
            <p:cNvPicPr>
              <a:picLocks noGrp="1"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3" y="23"/>
              <a:ext cx="1440" cy="14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11317" y="288241"/>
            <a:ext cx="6364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一、生态平衡与生态系统的稳定性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Text Box 61"/>
          <p:cNvSpPr txBox="1"/>
          <p:nvPr>
            <p:custDataLst>
              <p:tags r:id="rId4"/>
            </p:custDataLst>
          </p:nvPr>
        </p:nvSpPr>
        <p:spPr>
          <a:xfrm>
            <a:off x="179705" y="1722755"/>
            <a:ext cx="11212195" cy="4641215"/>
          </a:xfrm>
          <a:prstGeom prst="rect">
            <a:avLst/>
          </a:prstGeom>
          <a:noFill/>
          <a:ln w="9525">
            <a:noFill/>
          </a:ln>
        </p:spPr>
        <p:txBody>
          <a:bodyPr wrap="square" lIns="117176" tIns="58589" rIns="117176" bIns="58589">
            <a:spAutoFit/>
          </a:bodyPr>
          <a:lstStyle/>
          <a:p>
            <a:pPr defTabSz="1171575" eaLnBrk="1" hangingPunct="1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1.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概念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: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生态系统的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_____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_____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处于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_________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的一种状态。</a:t>
            </a:r>
            <a:endParaRPr lang="zh-CN" altLang="en-US" sz="28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defTabSz="1171575" eaLnBrk="1" hangingPunct="1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2.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特征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:</a:t>
            </a:r>
            <a:endParaRPr lang="en-US" altLang="zh-CN" sz="28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defTabSz="1171575" eaLnBrk="1" hangingPunct="1">
              <a:lnSpc>
                <a:spcPct val="150000"/>
              </a:lnSpc>
            </a:pP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(1)</a:t>
            </a:r>
            <a:r>
              <a:rPr lang="zh-CN" altLang="en-US" sz="2800">
                <a:solidFill>
                  <a:srgbClr val="C00000"/>
                </a:solidFill>
                <a:latin typeface="宋体" panose="02010600030101010101" pitchFamily="2" charset="-122"/>
              </a:rPr>
              <a:t>结构平衡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生态系统的各组分保持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_______________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8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defTabSz="1171575" eaLnBrk="1" hangingPunct="1">
              <a:lnSpc>
                <a:spcPct val="150000"/>
              </a:lnSpc>
            </a:pP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(2)</a:t>
            </a:r>
            <a:r>
              <a:rPr lang="zh-CN" altLang="en-US" sz="2800">
                <a:solidFill>
                  <a:srgbClr val="C00000"/>
                </a:solidFill>
                <a:latin typeface="宋体" panose="02010600030101010101" pitchFamily="2" charset="-122"/>
              </a:rPr>
              <a:t>功能平衡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: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_______________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生态过程正常进行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以使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_____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持续循环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,_____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不断流动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信息传递正常进行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确保生物个体持续发展和更新。</a:t>
            </a:r>
            <a:endParaRPr lang="zh-CN" altLang="en-US" sz="28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defTabSz="1171575" eaLnBrk="1" hangingPunct="1">
              <a:lnSpc>
                <a:spcPct val="150000"/>
              </a:lnSpc>
            </a:pP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(3)</a:t>
            </a:r>
            <a:r>
              <a:rPr lang="zh-CN" altLang="en-US" sz="2800">
                <a:solidFill>
                  <a:srgbClr val="C00000"/>
                </a:solidFill>
                <a:latin typeface="宋体" panose="02010600030101010101" pitchFamily="2" charset="-122"/>
              </a:rPr>
              <a:t>收支平衡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:_______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在一定时间内制造的可供其他生物利用的有机物的量</a:t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处于比较稳定的状态。</a:t>
            </a:r>
            <a:endParaRPr lang="zh-CN" altLang="en-US" sz="28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324554" name="Text Box 74"/>
          <p:cNvSpPr txBox="1"/>
          <p:nvPr>
            <p:custDataLst>
              <p:tags r:id="rId5"/>
            </p:custDataLst>
          </p:nvPr>
        </p:nvSpPr>
        <p:spPr>
          <a:xfrm>
            <a:off x="2780348" y="1598295"/>
            <a:ext cx="1641475" cy="762635"/>
          </a:xfrm>
          <a:prstGeom prst="rect">
            <a:avLst/>
          </a:prstGeom>
          <a:noFill/>
          <a:ln w="9525">
            <a:noFill/>
          </a:ln>
        </p:spPr>
        <p:txBody>
          <a:bodyPr lIns="117235" tIns="58618" rIns="117235" bIns="58618" anchor="b" anchorCtr="1">
            <a:spAutoFit/>
          </a:bodyPr>
          <a:lstStyle/>
          <a:p>
            <a:pPr defTabSz="1171575" eaLnBrk="1" hangingPunct="1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结构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324555" name="Text Box 75"/>
          <p:cNvSpPr txBox="1"/>
          <p:nvPr>
            <p:custDataLst>
              <p:tags r:id="rId6"/>
            </p:custDataLst>
          </p:nvPr>
        </p:nvSpPr>
        <p:spPr>
          <a:xfrm>
            <a:off x="4063048" y="1633855"/>
            <a:ext cx="1641475" cy="762635"/>
          </a:xfrm>
          <a:prstGeom prst="rect">
            <a:avLst/>
          </a:prstGeom>
          <a:noFill/>
          <a:ln w="9525">
            <a:noFill/>
          </a:ln>
        </p:spPr>
        <p:txBody>
          <a:bodyPr lIns="117235" tIns="58618" rIns="117235" bIns="58618" anchor="b" anchorCtr="1">
            <a:spAutoFit/>
          </a:bodyPr>
          <a:lstStyle/>
          <a:p>
            <a:pPr defTabSz="1171575" eaLnBrk="1" hangingPunct="1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功能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324556" name="Text Box 76"/>
          <p:cNvSpPr txBox="1"/>
          <p:nvPr>
            <p:custDataLst>
              <p:tags r:id="rId7"/>
            </p:custDataLst>
          </p:nvPr>
        </p:nvSpPr>
        <p:spPr>
          <a:xfrm>
            <a:off x="5365750" y="1580515"/>
            <a:ext cx="2851150" cy="762635"/>
          </a:xfrm>
          <a:prstGeom prst="rect">
            <a:avLst/>
          </a:prstGeom>
          <a:noFill/>
          <a:ln w="9525">
            <a:noFill/>
          </a:ln>
        </p:spPr>
        <p:txBody>
          <a:bodyPr lIns="117235" tIns="58618" rIns="117235" bIns="58618" anchor="b" anchorCtr="1">
            <a:spAutoFit/>
          </a:bodyPr>
          <a:lstStyle/>
          <a:p>
            <a:pPr defTabSz="1171575" eaLnBrk="1" hangingPunct="1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相对稳定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324557" name="Text Box 77"/>
          <p:cNvSpPr txBox="1"/>
          <p:nvPr>
            <p:custDataLst>
              <p:tags r:id="rId8"/>
            </p:custDataLst>
          </p:nvPr>
        </p:nvSpPr>
        <p:spPr>
          <a:xfrm>
            <a:off x="5592445" y="2955290"/>
            <a:ext cx="2851150" cy="762635"/>
          </a:xfrm>
          <a:prstGeom prst="rect">
            <a:avLst/>
          </a:prstGeom>
          <a:noFill/>
          <a:ln w="9525">
            <a:noFill/>
          </a:ln>
        </p:spPr>
        <p:txBody>
          <a:bodyPr lIns="117235" tIns="58618" rIns="117235" bIns="58618" anchor="b" anchorCtr="1">
            <a:spAutoFit/>
          </a:bodyPr>
          <a:lstStyle/>
          <a:p>
            <a:pPr defTabSz="1171575" eaLnBrk="1" hangingPunct="1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相对稳定</a:t>
            </a:r>
            <a:endParaRPr lang="en-US" altLang="zh-CN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324558" name="Text Box 78"/>
          <p:cNvSpPr txBox="1"/>
          <p:nvPr>
            <p:custDataLst>
              <p:tags r:id="rId9"/>
            </p:custDataLst>
          </p:nvPr>
        </p:nvSpPr>
        <p:spPr>
          <a:xfrm>
            <a:off x="8216583" y="3555365"/>
            <a:ext cx="1641475" cy="762635"/>
          </a:xfrm>
          <a:prstGeom prst="rect">
            <a:avLst/>
          </a:prstGeom>
          <a:noFill/>
          <a:ln w="9525">
            <a:noFill/>
          </a:ln>
        </p:spPr>
        <p:txBody>
          <a:bodyPr lIns="117235" tIns="58618" rIns="117235" bIns="58618" anchor="b" anchorCtr="1">
            <a:spAutoFit/>
          </a:bodyPr>
          <a:lstStyle/>
          <a:p>
            <a:pPr defTabSz="1171575" eaLnBrk="1" hangingPunct="1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物质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324559" name="Text Box 79"/>
          <p:cNvSpPr txBox="1"/>
          <p:nvPr>
            <p:custDataLst>
              <p:tags r:id="rId10"/>
            </p:custDataLst>
          </p:nvPr>
        </p:nvSpPr>
        <p:spPr>
          <a:xfrm>
            <a:off x="439103" y="4163695"/>
            <a:ext cx="1641475" cy="762635"/>
          </a:xfrm>
          <a:prstGeom prst="rect">
            <a:avLst/>
          </a:prstGeom>
          <a:noFill/>
          <a:ln w="9525">
            <a:noFill/>
          </a:ln>
        </p:spPr>
        <p:txBody>
          <a:bodyPr lIns="117235" tIns="58618" rIns="117235" bIns="58618" anchor="b" anchorCtr="1">
            <a:spAutoFit/>
          </a:bodyPr>
          <a:lstStyle/>
          <a:p>
            <a:pPr defTabSz="1171575" eaLnBrk="1" hangingPunct="1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能量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324560" name="Text Box 80"/>
          <p:cNvSpPr txBox="1"/>
          <p:nvPr>
            <p:custDataLst>
              <p:tags r:id="rId11"/>
            </p:custDataLst>
          </p:nvPr>
        </p:nvSpPr>
        <p:spPr>
          <a:xfrm>
            <a:off x="1872615" y="4880610"/>
            <a:ext cx="2247900" cy="762635"/>
          </a:xfrm>
          <a:prstGeom prst="rect">
            <a:avLst/>
          </a:prstGeom>
          <a:noFill/>
          <a:ln w="9525">
            <a:noFill/>
          </a:ln>
        </p:spPr>
        <p:txBody>
          <a:bodyPr lIns="117235" tIns="58618" rIns="117235" bIns="58618" anchor="b" anchorCtr="1">
            <a:spAutoFit/>
          </a:bodyPr>
          <a:lstStyle/>
          <a:p>
            <a:pPr defTabSz="1171575" eaLnBrk="1" hangingPunct="1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生产者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8216900" y="1813560"/>
            <a:ext cx="36842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49580">
              <a:buSzTx/>
              <a:buFont typeface="Times New Roman" panose="02020803070505020304" pitchFamily="18" charset="0"/>
              <a:buNone/>
              <a:tabLst>
                <a:tab pos="0"/>
                <a:tab pos="914400"/>
                <a:tab pos="1828800"/>
                <a:tab pos="2743200"/>
                <a:tab pos="3657600"/>
                <a:tab pos="4572000"/>
                <a:tab pos="5486400"/>
                <a:tab pos="6400800"/>
                <a:tab pos="7315200"/>
                <a:tab pos="8229600"/>
                <a:tab pos="9144000"/>
                <a:tab pos="10058400"/>
              </a:tabLst>
            </a:pPr>
            <a:r>
              <a:rPr lang="zh-CN" altLang="en-US" sz="3200" b="1" smtClean="0">
                <a:solidFill>
                  <a:srgbClr val="FF0000"/>
                </a:solidFill>
                <a:latin typeface="Times New Roman" panose="02020803070505020304" pitchFamily="18" charset="0"/>
                <a:ea typeface="黑体" panose="02010609060101010101" pitchFamily="49" charset="-122"/>
              </a:rPr>
              <a:t>（动态平衡）</a:t>
            </a:r>
            <a:endParaRPr lang="zh-CN" altLang="en-US" sz="3200" b="1">
              <a:solidFill>
                <a:srgbClr val="FF0000"/>
              </a:solidFill>
              <a:latin typeface="Times New Roman" panose="020208030705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963874" y="1077773"/>
            <a:ext cx="26765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noProof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（一）生态平衡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14"/>
            </p:custDataLst>
          </p:nvPr>
        </p:nvSpPr>
        <p:spPr>
          <a:xfrm>
            <a:off x="3248952" y="3703268"/>
            <a:ext cx="309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49580">
              <a:buSzTx/>
              <a:buFont typeface="Times New Roman" panose="02020803070505020304" pitchFamily="18" charset="0"/>
              <a:buNone/>
              <a:tabLst>
                <a:tab pos="0"/>
                <a:tab pos="914400"/>
                <a:tab pos="1828800"/>
                <a:tab pos="2743200"/>
                <a:tab pos="3657600"/>
                <a:tab pos="4572000"/>
                <a:tab pos="5486400"/>
                <a:tab pos="6400800"/>
                <a:tab pos="7315200"/>
                <a:tab pos="8229600"/>
                <a:tab pos="9144000"/>
                <a:tab pos="10058400"/>
              </a:tabLst>
            </a:pPr>
            <a:endParaRPr lang="en-US" altLang="zh-CN" sz="3200" b="1" smtClean="0">
              <a:solidFill>
                <a:srgbClr val="FF0000"/>
              </a:solidFill>
              <a:latin typeface="Times New Roman" panose="020208030705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Text Box 77"/>
          <p:cNvSpPr txBox="1"/>
          <p:nvPr>
            <p:custDataLst>
              <p:tags r:id="rId15"/>
            </p:custDataLst>
          </p:nvPr>
        </p:nvSpPr>
        <p:spPr>
          <a:xfrm>
            <a:off x="2268855" y="3555365"/>
            <a:ext cx="2851150" cy="762635"/>
          </a:xfrm>
          <a:prstGeom prst="rect">
            <a:avLst/>
          </a:prstGeom>
          <a:noFill/>
          <a:ln w="9525">
            <a:noFill/>
          </a:ln>
        </p:spPr>
        <p:txBody>
          <a:bodyPr lIns="117235" tIns="58618" rIns="117235" bIns="58618" anchor="b" anchorCtr="1">
            <a:spAutoFit/>
          </a:bodyPr>
          <a:lstStyle/>
          <a:p>
            <a:pPr defTabSz="1171575" eaLnBrk="1" hangingPunct="1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生产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消费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分解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  <p:custDataLst>
      <p:tags r:id="rId1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2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24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2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24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24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2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32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54" grpId="0"/>
      <p:bldP spid="2324555" grpId="0"/>
      <p:bldP spid="2324556" grpId="0"/>
      <p:bldP spid="2324557" grpId="0"/>
      <p:bldP spid="2324558" grpId="0"/>
      <p:bldP spid="2324559" grpId="0"/>
      <p:bldP spid="2324560" grpId="0"/>
      <p:bldP spid="11" grpId="7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80035" y="366395"/>
            <a:ext cx="61150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3200" b="1" smtClean="0">
                <a:effectLst/>
                <a:latin typeface="+mn-ea"/>
              </a:rPr>
              <a:t>3</a:t>
            </a:r>
            <a:r>
              <a:rPr lang="zh-CN" altLang="en-US" sz="3200" b="1" smtClean="0">
                <a:effectLst/>
                <a:latin typeface="+mn-ea"/>
              </a:rPr>
              <a:t>、</a:t>
            </a:r>
            <a:r>
              <a:rPr lang="zh-CN" altLang="en-US" sz="3200" b="1" smtClean="0">
                <a:solidFill>
                  <a:schemeClr val="tx1"/>
                </a:solidFill>
                <a:effectLst/>
                <a:latin typeface="+mn-ea"/>
              </a:rPr>
              <a:t>生态</a:t>
            </a:r>
            <a:r>
              <a:rPr lang="zh-CN" altLang="en-US" sz="3200" b="1" smtClean="0">
                <a:solidFill>
                  <a:schemeClr val="tx1"/>
                </a:solidFill>
                <a:effectLst/>
              </a:rPr>
              <a:t>平衡的调节机制</a:t>
            </a:r>
            <a:endParaRPr lang="zh-CN" altLang="en-US" sz="3200" b="1" smtClean="0">
              <a:solidFill>
                <a:schemeClr val="tx1"/>
              </a:solidFill>
              <a:effectLst/>
            </a:endParaRPr>
          </a:p>
        </p:txBody>
      </p: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570230" y="1414780"/>
            <a:ext cx="3352800" cy="914400"/>
            <a:chOff x="143" y="23"/>
            <a:chExt cx="5280" cy="1440"/>
          </a:xfrm>
        </p:grpSpPr>
        <p:sp>
          <p:nvSpPr>
            <p:cNvPr id="3" name="TextBox 1"/>
            <p:cNvSpPr txBox="1"/>
            <p:nvPr>
              <p:custDataLst>
                <p:tags r:id="rId5"/>
              </p:custDataLst>
            </p:nvPr>
          </p:nvSpPr>
          <p:spPr>
            <a:xfrm>
              <a:off x="1750" y="303"/>
              <a:ext cx="3673" cy="8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 anchorCtr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200" b="1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思考·讨论</a:t>
              </a:r>
              <a:endParaRPr lang="zh-CN" altLang="en-US" sz="32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0483" name="图片 1"/>
            <p:cNvPicPr>
              <a:picLocks noGrp="1"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3" y="23"/>
              <a:ext cx="1440" cy="144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0" name="文本框 79"/>
          <p:cNvSpPr txBox="1"/>
          <p:nvPr>
            <p:custDataLst>
              <p:tags r:id="rId8"/>
            </p:custDataLst>
          </p:nvPr>
        </p:nvSpPr>
        <p:spPr>
          <a:xfrm>
            <a:off x="1327785" y="2534285"/>
            <a:ext cx="10019665" cy="17532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zh-CN" altLang="en-US" sz="3600" b="1">
                <a:solidFill>
                  <a:schemeClr val="tx2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【合作探究】请</a:t>
            </a:r>
            <a:r>
              <a:rPr lang="zh-CN" altLang="en-US" sz="3600" b="1">
                <a:solidFill>
                  <a:schemeClr val="tx1"/>
                </a:solidFill>
                <a:effectLst/>
                <a:sym typeface="+mn-ea"/>
              </a:rPr>
              <a:t>阅读教材</a:t>
            </a:r>
            <a:r>
              <a:rPr lang="en-US" altLang="zh-CN" sz="3600" b="1">
                <a:solidFill>
                  <a:schemeClr val="tx1"/>
                </a:solidFill>
                <a:effectLst/>
                <a:sym typeface="+mn-ea"/>
              </a:rPr>
              <a:t>P74</a:t>
            </a:r>
            <a:r>
              <a:rPr lang="zh-CN" altLang="en-US" sz="3600" b="1">
                <a:solidFill>
                  <a:schemeClr val="tx1"/>
                </a:solidFill>
                <a:effectLst/>
                <a:sym typeface="+mn-ea"/>
              </a:rPr>
              <a:t>的两个实例</a:t>
            </a:r>
            <a:r>
              <a:rPr lang="zh-CN" altLang="en-US" sz="3600" b="1">
                <a:solidFill>
                  <a:schemeClr val="tx2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，以小组为单位尝试用文字、线框、箭头等符号，简要描述上述两个例子中的</a:t>
            </a:r>
            <a:r>
              <a:rPr lang="zh-CN" altLang="en-US" sz="3600" b="1">
                <a:solidFill>
                  <a:schemeClr val="tx2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负反馈调节的过程。</a:t>
            </a:r>
            <a:endParaRPr lang="zh-CN" altLang="en-US" sz="3600" b="1">
              <a:solidFill>
                <a:schemeClr val="tx2"/>
              </a:solidFill>
              <a:effectLst/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78585" y="1115060"/>
            <a:ext cx="3533775" cy="559435"/>
          </a:xfrm>
          <a:prstGeom prst="rect">
            <a:avLst/>
          </a:prstGeom>
        </p:spPr>
        <p:txBody>
          <a:bodyPr wrap="square" lIns="68406" tIns="34203" rIns="68406" bIns="34203">
            <a:spAutoFit/>
          </a:bodyPr>
          <a:lstStyle/>
          <a:p>
            <a:pPr algn="l"/>
            <a:r>
              <a:rPr lang="en-US" altLang="zh-CN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实例1:</a:t>
            </a:r>
            <a:r>
              <a:rPr lang="zh-CN" altLang="en-US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803070505020304" pitchFamily="18" charset="0"/>
              </a:rPr>
              <a:t>（群落内部）</a:t>
            </a:r>
            <a:endParaRPr lang="zh-CN" altLang="en-US" sz="3200" b="1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803070505020304" pitchFamily="18" charset="0"/>
            </a:endParaRPr>
          </a:p>
        </p:txBody>
      </p:sp>
      <p:sp>
        <p:nvSpPr>
          <p:cNvPr id="14" name="文本框 15366"/>
          <p:cNvSpPr/>
          <p:nvPr>
            <p:custDataLst>
              <p:tags r:id="rId4"/>
            </p:custDataLst>
          </p:nvPr>
        </p:nvSpPr>
        <p:spPr>
          <a:xfrm>
            <a:off x="5547995" y="2165350"/>
            <a:ext cx="1177290" cy="82994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 algn="ctr"/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</a:rPr>
              <a:t>兔子数量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增加</a:t>
            </a: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5"/>
            </p:custDataLst>
          </p:nvPr>
        </p:nvGrpSpPr>
        <p:grpSpPr>
          <a:xfrm>
            <a:off x="6744335" y="2758440"/>
            <a:ext cx="1188085" cy="457200"/>
            <a:chOff x="8017" y="2603"/>
            <a:chExt cx="977" cy="2168"/>
          </a:xfrm>
        </p:grpSpPr>
        <p:cxnSp>
          <p:nvCxnSpPr>
            <p:cNvPr id="19" name="直接连接符 15373"/>
            <p:cNvCxnSpPr/>
            <p:nvPr>
              <p:custDataLst>
                <p:tags r:id="rId6"/>
              </p:custDataLst>
            </p:nvPr>
          </p:nvCxnSpPr>
          <p:spPr>
            <a:xfrm>
              <a:off x="8993" y="2608"/>
              <a:ext cx="1" cy="21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bevel/>
              <a:tailEnd type="triangle"/>
            </a:ln>
          </p:spPr>
        </p:cxnSp>
        <p:cxnSp>
          <p:nvCxnSpPr>
            <p:cNvPr id="20" name="直接连接符 19"/>
            <p:cNvCxnSpPr/>
            <p:nvPr>
              <p:custDataLst>
                <p:tags r:id="rId7"/>
              </p:custDataLst>
            </p:nvPr>
          </p:nvCxnSpPr>
          <p:spPr>
            <a:xfrm>
              <a:off x="8017" y="2603"/>
              <a:ext cx="9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>
            <p:custDataLst>
              <p:tags r:id="rId8"/>
            </p:custDataLst>
          </p:nvPr>
        </p:nvGrpSpPr>
        <p:grpSpPr>
          <a:xfrm>
            <a:off x="6744335" y="2463800"/>
            <a:ext cx="2595245" cy="751840"/>
            <a:chOff x="8017" y="2603"/>
            <a:chExt cx="977" cy="2168"/>
          </a:xfrm>
        </p:grpSpPr>
        <p:cxnSp>
          <p:nvCxnSpPr>
            <p:cNvPr id="22" name="直接连接符 15373"/>
            <p:cNvCxnSpPr/>
            <p:nvPr>
              <p:custDataLst>
                <p:tags r:id="rId9"/>
              </p:custDataLst>
            </p:nvPr>
          </p:nvCxnSpPr>
          <p:spPr>
            <a:xfrm>
              <a:off x="8993" y="2608"/>
              <a:ext cx="1" cy="21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bevel/>
              <a:tailEnd type="triangle"/>
            </a:ln>
          </p:spPr>
        </p:cxnSp>
        <p:cxnSp>
          <p:nvCxnSpPr>
            <p:cNvPr id="23" name="直接连接符 22"/>
            <p:cNvCxnSpPr/>
            <p:nvPr>
              <p:custDataLst>
                <p:tags r:id="rId10"/>
              </p:custDataLst>
            </p:nvPr>
          </p:nvCxnSpPr>
          <p:spPr>
            <a:xfrm>
              <a:off x="8017" y="2603"/>
              <a:ext cx="9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9093200" y="3217545"/>
            <a:ext cx="551815" cy="117983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txBody>
          <a:bodyPr vert="eaVert"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狼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增加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15366"/>
          <p:cNvSpPr/>
          <p:nvPr>
            <p:custDataLst>
              <p:tags r:id="rId12"/>
            </p:custDataLst>
          </p:nvPr>
        </p:nvSpPr>
        <p:spPr>
          <a:xfrm>
            <a:off x="6746875" y="3199130"/>
            <a:ext cx="1766570" cy="11988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</a:rPr>
              <a:t>草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减少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</a:rPr>
              <a:t>，兔的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生存空间和资源减少</a:t>
            </a: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13"/>
            </p:custDataLst>
          </p:nvPr>
        </p:nvGrpSpPr>
        <p:grpSpPr>
          <a:xfrm rot="5400000">
            <a:off x="7094855" y="4047490"/>
            <a:ext cx="488315" cy="1186180"/>
            <a:chOff x="8017" y="2603"/>
            <a:chExt cx="977" cy="2168"/>
          </a:xfrm>
        </p:grpSpPr>
        <p:cxnSp>
          <p:nvCxnSpPr>
            <p:cNvPr id="27" name="直接连接符 15373"/>
            <p:cNvCxnSpPr/>
            <p:nvPr>
              <p:custDataLst>
                <p:tags r:id="rId14"/>
              </p:custDataLst>
            </p:nvPr>
          </p:nvCxnSpPr>
          <p:spPr>
            <a:xfrm>
              <a:off x="8993" y="2608"/>
              <a:ext cx="1" cy="21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bevel/>
              <a:tailEnd type="triangle"/>
            </a:ln>
          </p:spPr>
        </p:cxnSp>
        <p:cxnSp>
          <p:nvCxnSpPr>
            <p:cNvPr id="30" name="直接连接符 29"/>
            <p:cNvCxnSpPr/>
            <p:nvPr>
              <p:custDataLst>
                <p:tags r:id="rId15"/>
              </p:custDataLst>
            </p:nvPr>
          </p:nvCxnSpPr>
          <p:spPr>
            <a:xfrm>
              <a:off x="8017" y="2603"/>
              <a:ext cx="9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>
            <p:custDataLst>
              <p:tags r:id="rId16"/>
            </p:custDataLst>
          </p:nvPr>
        </p:nvGrpSpPr>
        <p:grpSpPr>
          <a:xfrm rot="5400000">
            <a:off x="7626985" y="3501390"/>
            <a:ext cx="831850" cy="2591435"/>
            <a:chOff x="8017" y="2603"/>
            <a:chExt cx="977" cy="2168"/>
          </a:xfrm>
        </p:grpSpPr>
        <p:cxnSp>
          <p:nvCxnSpPr>
            <p:cNvPr id="32" name="直接连接符 15373"/>
            <p:cNvCxnSpPr/>
            <p:nvPr>
              <p:custDataLst>
                <p:tags r:id="rId17"/>
              </p:custDataLst>
            </p:nvPr>
          </p:nvCxnSpPr>
          <p:spPr>
            <a:xfrm>
              <a:off x="8993" y="2608"/>
              <a:ext cx="1" cy="21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bevel/>
              <a:tailEnd type="triangle"/>
            </a:ln>
          </p:spPr>
        </p:cxnSp>
        <p:cxnSp>
          <p:nvCxnSpPr>
            <p:cNvPr id="33" name="直接连接符 32"/>
            <p:cNvCxnSpPr/>
            <p:nvPr>
              <p:custDataLst>
                <p:tags r:id="rId18"/>
              </p:custDataLst>
            </p:nvPr>
          </p:nvCxnSpPr>
          <p:spPr>
            <a:xfrm>
              <a:off x="8017" y="2603"/>
              <a:ext cx="9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15366"/>
          <p:cNvSpPr/>
          <p:nvPr>
            <p:custDataLst>
              <p:tags r:id="rId19"/>
            </p:custDataLst>
          </p:nvPr>
        </p:nvSpPr>
        <p:spPr>
          <a:xfrm>
            <a:off x="5547995" y="4599305"/>
            <a:ext cx="1177290" cy="82994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 algn="ctr"/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</a:rPr>
              <a:t>兔子数量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减少</a:t>
            </a: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35" name="组合 34"/>
          <p:cNvGrpSpPr/>
          <p:nvPr>
            <p:custDataLst>
              <p:tags r:id="rId20"/>
            </p:custDataLst>
          </p:nvPr>
        </p:nvGrpSpPr>
        <p:grpSpPr>
          <a:xfrm rot="10800000">
            <a:off x="4457700" y="4381500"/>
            <a:ext cx="1109345" cy="502920"/>
            <a:chOff x="8017" y="2603"/>
            <a:chExt cx="977" cy="2168"/>
          </a:xfrm>
        </p:grpSpPr>
        <p:cxnSp>
          <p:nvCxnSpPr>
            <p:cNvPr id="36" name="直接连接符 15373"/>
            <p:cNvCxnSpPr/>
            <p:nvPr>
              <p:custDataLst>
                <p:tags r:id="rId21"/>
              </p:custDataLst>
            </p:nvPr>
          </p:nvCxnSpPr>
          <p:spPr>
            <a:xfrm>
              <a:off x="8993" y="2608"/>
              <a:ext cx="1" cy="21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bevel/>
              <a:tailEnd type="triangle"/>
            </a:ln>
          </p:spPr>
        </p:cxnSp>
        <p:cxnSp>
          <p:nvCxnSpPr>
            <p:cNvPr id="37" name="直接连接符 36"/>
            <p:cNvCxnSpPr/>
            <p:nvPr>
              <p:custDataLst>
                <p:tags r:id="rId22"/>
              </p:custDataLst>
            </p:nvPr>
          </p:nvCxnSpPr>
          <p:spPr>
            <a:xfrm>
              <a:off x="8017" y="2603"/>
              <a:ext cx="9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>
            <p:custDataLst>
              <p:tags r:id="rId23"/>
            </p:custDataLst>
          </p:nvPr>
        </p:nvGrpSpPr>
        <p:grpSpPr>
          <a:xfrm rot="10800000">
            <a:off x="3006725" y="4398010"/>
            <a:ext cx="2560320" cy="814070"/>
            <a:chOff x="8017" y="2603"/>
            <a:chExt cx="977" cy="2168"/>
          </a:xfrm>
        </p:grpSpPr>
        <p:cxnSp>
          <p:nvCxnSpPr>
            <p:cNvPr id="39" name="直接连接符 15373"/>
            <p:cNvCxnSpPr/>
            <p:nvPr>
              <p:custDataLst>
                <p:tags r:id="rId24"/>
              </p:custDataLst>
            </p:nvPr>
          </p:nvCxnSpPr>
          <p:spPr>
            <a:xfrm>
              <a:off x="8993" y="2608"/>
              <a:ext cx="1" cy="21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bevel/>
              <a:tailEnd type="triangle"/>
            </a:ln>
          </p:spPr>
        </p:cxnSp>
        <p:cxnSp>
          <p:nvCxnSpPr>
            <p:cNvPr id="40" name="直接连接符 39"/>
            <p:cNvCxnSpPr/>
            <p:nvPr>
              <p:custDataLst>
                <p:tags r:id="rId25"/>
              </p:custDataLst>
            </p:nvPr>
          </p:nvCxnSpPr>
          <p:spPr>
            <a:xfrm>
              <a:off x="8017" y="2603"/>
              <a:ext cx="9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5366"/>
          <p:cNvSpPr/>
          <p:nvPr>
            <p:custDataLst>
              <p:tags r:id="rId26"/>
            </p:custDataLst>
          </p:nvPr>
        </p:nvSpPr>
        <p:spPr>
          <a:xfrm>
            <a:off x="3814445" y="3197860"/>
            <a:ext cx="1766570" cy="11988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7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7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</a:rPr>
              <a:t>草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增加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</a:rPr>
              <a:t>，兔的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生存空间和资源增加</a:t>
            </a: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27"/>
            </p:custDataLst>
          </p:nvPr>
        </p:nvSpPr>
        <p:spPr>
          <a:xfrm>
            <a:off x="2756535" y="3208020"/>
            <a:ext cx="551815" cy="1199515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txBody>
          <a:bodyPr vert="eaVert"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狼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2" name="组合 51"/>
          <p:cNvGrpSpPr/>
          <p:nvPr>
            <p:custDataLst>
              <p:tags r:id="rId28"/>
            </p:custDataLst>
          </p:nvPr>
        </p:nvGrpSpPr>
        <p:grpSpPr>
          <a:xfrm rot="16200000">
            <a:off x="3895725" y="1555115"/>
            <a:ext cx="766445" cy="2539365"/>
            <a:chOff x="8017" y="2603"/>
            <a:chExt cx="977" cy="2168"/>
          </a:xfrm>
        </p:grpSpPr>
        <p:cxnSp>
          <p:nvCxnSpPr>
            <p:cNvPr id="53" name="直接连接符 15373"/>
            <p:cNvCxnSpPr/>
            <p:nvPr>
              <p:custDataLst>
                <p:tags r:id="rId29"/>
              </p:custDataLst>
            </p:nvPr>
          </p:nvCxnSpPr>
          <p:spPr>
            <a:xfrm>
              <a:off x="8993" y="2608"/>
              <a:ext cx="1" cy="21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bevel/>
              <a:tailEnd type="triangle"/>
            </a:ln>
          </p:spPr>
        </p:cxnSp>
        <p:cxnSp>
          <p:nvCxnSpPr>
            <p:cNvPr id="54" name="直接连接符 53"/>
            <p:cNvCxnSpPr/>
            <p:nvPr>
              <p:custDataLst>
                <p:tags r:id="rId30"/>
              </p:custDataLst>
            </p:nvPr>
          </p:nvCxnSpPr>
          <p:spPr>
            <a:xfrm>
              <a:off x="8017" y="2603"/>
              <a:ext cx="9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>
            <p:custDataLst>
              <p:tags r:id="rId31"/>
            </p:custDataLst>
          </p:nvPr>
        </p:nvGrpSpPr>
        <p:grpSpPr>
          <a:xfrm rot="16200000">
            <a:off x="4785360" y="2435225"/>
            <a:ext cx="437515" cy="1089025"/>
            <a:chOff x="8017" y="2603"/>
            <a:chExt cx="977" cy="2168"/>
          </a:xfrm>
        </p:grpSpPr>
        <p:cxnSp>
          <p:nvCxnSpPr>
            <p:cNvPr id="56" name="直接连接符 15373"/>
            <p:cNvCxnSpPr/>
            <p:nvPr>
              <p:custDataLst>
                <p:tags r:id="rId32"/>
              </p:custDataLst>
            </p:nvPr>
          </p:nvCxnSpPr>
          <p:spPr>
            <a:xfrm>
              <a:off x="8993" y="2608"/>
              <a:ext cx="1" cy="21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bevel/>
              <a:tailEnd type="triangle"/>
            </a:ln>
          </p:spPr>
        </p:cxnSp>
        <p:cxnSp>
          <p:nvCxnSpPr>
            <p:cNvPr id="57" name="直接连接符 56"/>
            <p:cNvCxnSpPr/>
            <p:nvPr>
              <p:custDataLst>
                <p:tags r:id="rId33"/>
              </p:custDataLst>
            </p:nvPr>
          </p:nvCxnSpPr>
          <p:spPr>
            <a:xfrm>
              <a:off x="8017" y="2603"/>
              <a:ext cx="9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>
            <p:custDataLst>
              <p:tags r:id="rId34"/>
            </p:custDataLst>
          </p:nvPr>
        </p:nvSpPr>
        <p:spPr>
          <a:xfrm>
            <a:off x="280035" y="366395"/>
            <a:ext cx="61150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3200" b="1" smtClean="0">
                <a:effectLst/>
                <a:latin typeface="+mn-ea"/>
              </a:rPr>
              <a:t>3</a:t>
            </a:r>
            <a:r>
              <a:rPr lang="zh-CN" altLang="en-US" sz="3200" b="1" smtClean="0">
                <a:effectLst/>
                <a:latin typeface="+mn-ea"/>
              </a:rPr>
              <a:t>、</a:t>
            </a:r>
            <a:r>
              <a:rPr lang="zh-CN" altLang="en-US" sz="3200" b="1" smtClean="0">
                <a:solidFill>
                  <a:schemeClr val="tx1"/>
                </a:solidFill>
                <a:effectLst/>
                <a:latin typeface="+mn-ea"/>
              </a:rPr>
              <a:t>生态</a:t>
            </a:r>
            <a:r>
              <a:rPr lang="zh-CN" altLang="en-US" sz="3200" b="1" smtClean="0">
                <a:solidFill>
                  <a:schemeClr val="tx1"/>
                </a:solidFill>
                <a:effectLst/>
              </a:rPr>
              <a:t>平衡的调节机制</a:t>
            </a:r>
            <a:endParaRPr lang="zh-CN" altLang="en-US" sz="3200" b="1" smtClean="0">
              <a:solidFill>
                <a:schemeClr val="tx1"/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8146415" y="73025"/>
            <a:ext cx="4045585" cy="2363470"/>
          </a:xfrm>
          <a:prstGeom prst="rect">
            <a:avLst/>
          </a:prstGeom>
        </p:spPr>
      </p:pic>
    </p:spTree>
    <p:custDataLst>
      <p:tags r:id="rId3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4" grpId="0"/>
      <p:bldP spid="25" grpId="0"/>
      <p:bldP spid="34" grpId="0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49860" y="714375"/>
            <a:ext cx="119208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1219200">
              <a:spcAft>
                <a:spcPts val="1200"/>
              </a:spcAft>
              <a:defRPr/>
            </a:pPr>
            <a:r>
              <a:rPr lang="en-US" sz="30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30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实例</a:t>
            </a:r>
            <a:r>
              <a:rPr lang="en-US" sz="30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sz="3000" b="1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:</a:t>
            </a:r>
            <a:r>
              <a:rPr lang="zh-CN" altLang="en-US" sz="3000" b="1">
                <a:solidFill>
                  <a:schemeClr val="tx2"/>
                </a:solidFill>
                <a:sym typeface="+mn-ea"/>
              </a:rPr>
              <a:t>生物群落与非生物机环境之间负反馈调节</a:t>
            </a:r>
            <a:endParaRPr lang="zh-CN" sz="3000" b="1">
              <a:solidFill>
                <a:schemeClr val="accent2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13829" y="4330699"/>
            <a:ext cx="2714625" cy="460375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cs typeface="Arial"/>
                <a:sym typeface="+mn-ea"/>
              </a:rPr>
              <a:t>森林面貌遭到破坏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cs typeface="Arial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2263545" y="5740399"/>
            <a:ext cx="2815194" cy="461645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cs typeface="宋体" panose="02010600030101010101" pitchFamily="2" charset="-122"/>
              </a:rPr>
              <a:t>种子萌发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cs typeface="宋体" panose="02010600030101010101" pitchFamily="2" charset="-122"/>
              </a:rPr>
              <a:t>幼苗生长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313194" y="1511299"/>
            <a:ext cx="2715895" cy="460375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cs typeface="Arial"/>
              </a:rPr>
              <a:t>森林植被大量生长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cs typeface="Arial"/>
            </a:endParaRPr>
          </a:p>
        </p:txBody>
      </p:sp>
      <p:sp>
        <p:nvSpPr>
          <p:cNvPr id="34" name="矩形 33"/>
          <p:cNvSpPr/>
          <p:nvPr>
            <p:custDataLst>
              <p:tags r:id="rId7"/>
            </p:custDataLst>
          </p:nvPr>
        </p:nvSpPr>
        <p:spPr>
          <a:xfrm>
            <a:off x="2186600" y="2215514"/>
            <a:ext cx="2969083" cy="461645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cs typeface="宋体" panose="02010600030101010101" pitchFamily="2" charset="-122"/>
              </a:rPr>
              <a:t>郁闭，林间阳光减少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Text 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606882" y="2920999"/>
            <a:ext cx="2128520" cy="460375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cs typeface="Arial"/>
              </a:rPr>
              <a:t>枯枝落叶增多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cs typeface="Arial"/>
            </a:endParaRPr>
          </a:p>
        </p:txBody>
      </p:sp>
      <p:sp>
        <p:nvSpPr>
          <p:cNvPr id="44" name="矩形 43"/>
          <p:cNvSpPr/>
          <p:nvPr>
            <p:custDataLst>
              <p:tags r:id="rId9"/>
            </p:custDataLst>
          </p:nvPr>
        </p:nvSpPr>
        <p:spPr>
          <a:xfrm>
            <a:off x="3271092" y="3625214"/>
            <a:ext cx="800100" cy="461645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cs typeface="Arial"/>
              </a:rPr>
              <a:t>火灾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cs typeface="Arial"/>
            </a:endParaRPr>
          </a:p>
        </p:txBody>
      </p:sp>
      <p:sp>
        <p:nvSpPr>
          <p:cNvPr id="45" name="矩形 44"/>
          <p:cNvSpPr/>
          <p:nvPr>
            <p:custDataLst>
              <p:tags r:id="rId10"/>
            </p:custDataLst>
          </p:nvPr>
        </p:nvSpPr>
        <p:spPr>
          <a:xfrm>
            <a:off x="2495980" y="5034914"/>
            <a:ext cx="2350323" cy="461645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cs typeface="Arial"/>
              </a:rPr>
              <a:t>阳光、养料充足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cs typeface="Arial"/>
            </a:endParaRPr>
          </a:p>
        </p:txBody>
      </p:sp>
      <p:grpSp>
        <p:nvGrpSpPr>
          <p:cNvPr id="46" name="组合 45"/>
          <p:cNvGrpSpPr/>
          <p:nvPr>
            <p:custDataLst>
              <p:tags r:id="rId11"/>
            </p:custDataLst>
          </p:nvPr>
        </p:nvGrpSpPr>
        <p:grpSpPr>
          <a:xfrm>
            <a:off x="5018818" y="4667219"/>
            <a:ext cx="665273" cy="1323193"/>
            <a:chOff x="8400" y="5494"/>
            <a:chExt cx="1015" cy="1572"/>
          </a:xfrm>
        </p:grpSpPr>
        <p:cxnSp>
          <p:nvCxnSpPr>
            <p:cNvPr id="47" name="直接连接符 15373"/>
            <p:cNvCxnSpPr/>
            <p:nvPr>
              <p:custDataLst>
                <p:tags r:id="rId12"/>
              </p:custDataLst>
            </p:nvPr>
          </p:nvCxnSpPr>
          <p:spPr>
            <a:xfrm flipH="1" flipV="1">
              <a:off x="8400" y="5495"/>
              <a:ext cx="1008" cy="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bevel/>
              <a:tailEnd type="triangle"/>
            </a:ln>
          </p:spPr>
        </p:cxnSp>
        <p:cxnSp>
          <p:nvCxnSpPr>
            <p:cNvPr id="48" name="直接连接符 47"/>
            <p:cNvCxnSpPr/>
            <p:nvPr>
              <p:custDataLst>
                <p:tags r:id="rId13"/>
              </p:custDataLst>
            </p:nvPr>
          </p:nvCxnSpPr>
          <p:spPr>
            <a:xfrm flipH="1" flipV="1">
              <a:off x="8546" y="7063"/>
              <a:ext cx="869" cy="3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8"/>
            <p:cNvCxnSpPr/>
            <p:nvPr>
              <p:custDataLst>
                <p:tags r:id="rId14"/>
              </p:custDataLst>
            </p:nvPr>
          </p:nvCxnSpPr>
          <p:spPr>
            <a:xfrm flipH="1" flipV="1">
              <a:off x="9407" y="5494"/>
              <a:ext cx="8" cy="1572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54" name="文本框 30748"/>
          <p:cNvSpPr/>
          <p:nvPr>
            <p:custDataLst>
              <p:tags r:id="rId15"/>
            </p:custDataLst>
          </p:nvPr>
        </p:nvSpPr>
        <p:spPr>
          <a:xfrm>
            <a:off x="4846303" y="4341760"/>
            <a:ext cx="1066800" cy="39243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－</a:t>
            </a:r>
            <a:r>
              <a:rPr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）</a:t>
            </a:r>
            <a:endParaRPr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55" name="文本框 30748"/>
          <p:cNvSpPr/>
          <p:nvPr>
            <p:custDataLst>
              <p:tags r:id="rId16"/>
            </p:custDataLst>
          </p:nvPr>
        </p:nvSpPr>
        <p:spPr>
          <a:xfrm>
            <a:off x="4941141" y="1396682"/>
            <a:ext cx="1066800" cy="39243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 lang="zh-CN" altLang="en-US" sz="1800" b="0" i="0" u="none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－</a:t>
            </a:r>
            <a:r>
              <a:rPr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）</a:t>
            </a:r>
            <a:endParaRPr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pic>
        <p:nvPicPr>
          <p:cNvPr id="56" name="图片 5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450536" y="3885564"/>
            <a:ext cx="4930775" cy="25685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7" name="图片 5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450536" y="1174749"/>
            <a:ext cx="4931410" cy="2602865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68" name="直接箭头连接符 67"/>
          <p:cNvCxnSpPr>
            <a:stCxn id="32" idx="2"/>
            <a:endCxn id="34" idx="0"/>
          </p:cNvCxnSpPr>
          <p:nvPr>
            <p:custDataLst>
              <p:tags r:id="rId21"/>
            </p:custDataLst>
          </p:nvPr>
        </p:nvCxnSpPr>
        <p:spPr>
          <a:xfrm flipH="1">
            <a:off x="3670935" y="1971675"/>
            <a:ext cx="0" cy="2438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>
            <p:custDataLst>
              <p:tags r:id="rId22"/>
            </p:custDataLst>
          </p:nvPr>
        </p:nvCxnSpPr>
        <p:spPr>
          <a:xfrm flipH="1">
            <a:off x="3670935" y="2676525"/>
            <a:ext cx="0" cy="2438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>
            <p:custDataLst>
              <p:tags r:id="rId23"/>
            </p:custDataLst>
          </p:nvPr>
        </p:nvCxnSpPr>
        <p:spPr>
          <a:xfrm flipH="1">
            <a:off x="3670935" y="3381375"/>
            <a:ext cx="0" cy="2438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>
            <p:custDataLst>
              <p:tags r:id="rId24"/>
            </p:custDataLst>
          </p:nvPr>
        </p:nvCxnSpPr>
        <p:spPr>
          <a:xfrm flipH="1">
            <a:off x="3670935" y="4086225"/>
            <a:ext cx="0" cy="2438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>
            <p:custDataLst>
              <p:tags r:id="rId25"/>
            </p:custDataLst>
          </p:nvPr>
        </p:nvCxnSpPr>
        <p:spPr>
          <a:xfrm flipH="1">
            <a:off x="3670935" y="4791075"/>
            <a:ext cx="0" cy="2438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>
            <p:custDataLst>
              <p:tags r:id="rId26"/>
            </p:custDataLst>
          </p:nvPr>
        </p:nvCxnSpPr>
        <p:spPr>
          <a:xfrm flipH="1">
            <a:off x="3670935" y="5495925"/>
            <a:ext cx="0" cy="2438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34" idx="3"/>
            <a:endCxn id="32" idx="3"/>
          </p:cNvCxnSpPr>
          <p:nvPr>
            <p:custDataLst>
              <p:tags r:id="rId27"/>
            </p:custDataLst>
          </p:nvPr>
        </p:nvCxnSpPr>
        <p:spPr>
          <a:xfrm flipH="1" flipV="1">
            <a:off x="5029200" y="1741170"/>
            <a:ext cx="126365" cy="704850"/>
          </a:xfrm>
          <a:prstGeom prst="bentConnector3">
            <a:avLst>
              <a:gd name="adj1" fmla="val -18844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28"/>
            </p:custDataLst>
          </p:nvPr>
        </p:nvSpPr>
        <p:spPr>
          <a:xfrm>
            <a:off x="149860" y="130810"/>
            <a:ext cx="61150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3200" b="1" smtClean="0">
                <a:effectLst/>
                <a:latin typeface="+mn-ea"/>
              </a:rPr>
              <a:t>3</a:t>
            </a:r>
            <a:r>
              <a:rPr lang="zh-CN" altLang="en-US" sz="3200" b="1" smtClean="0">
                <a:effectLst/>
                <a:latin typeface="+mn-ea"/>
              </a:rPr>
              <a:t>、</a:t>
            </a:r>
            <a:r>
              <a:rPr lang="zh-CN" altLang="en-US" sz="3200" b="1" smtClean="0">
                <a:solidFill>
                  <a:schemeClr val="tx1"/>
                </a:solidFill>
                <a:effectLst/>
                <a:latin typeface="+mn-ea"/>
              </a:rPr>
              <a:t>生态</a:t>
            </a:r>
            <a:r>
              <a:rPr lang="zh-CN" altLang="en-US" sz="3200" b="1" smtClean="0">
                <a:solidFill>
                  <a:schemeClr val="tx1"/>
                </a:solidFill>
                <a:effectLst/>
              </a:rPr>
              <a:t>平衡的调节机制</a:t>
            </a:r>
            <a:endParaRPr lang="zh-CN" altLang="en-US" sz="3200" b="1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43" grpId="0"/>
      <p:bldP spid="44" grpId="0"/>
      <p:bldP spid="29" grpId="0"/>
      <p:bldP spid="45" grpId="0"/>
      <p:bldP spid="31" grpId="0"/>
      <p:bldP spid="55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261983" y="1430664"/>
            <a:ext cx="1769110" cy="559435"/>
          </a:xfrm>
          <a:prstGeom prst="rect">
            <a:avLst/>
          </a:prstGeom>
        </p:spPr>
        <p:txBody>
          <a:bodyPr wrap="none" lIns="68406" tIns="34203" rIns="68406" bIns="34203">
            <a:spAutoFit/>
          </a:bodyPr>
          <a:lstStyle/>
          <a:p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</a:rPr>
              <a:t>①概念：</a:t>
            </a:r>
            <a:endParaRPr lang="zh-CN" altLang="en-US" sz="3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2916555" y="1395095"/>
            <a:ext cx="8499475" cy="1544320"/>
          </a:xfrm>
          <a:prstGeom prst="rect">
            <a:avLst/>
          </a:prstGeom>
        </p:spPr>
        <p:txBody>
          <a:bodyPr wrap="square" lIns="68406" tIns="34203" rIns="68406" bIns="34203">
            <a:spAutoFit/>
          </a:bodyPr>
          <a:lstStyle/>
          <a:p>
            <a:pPr lvl="0"/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</a:rPr>
              <a:t>在一个系统中，系统工作的</a:t>
            </a:r>
            <a:r>
              <a:rPr lang="zh-CN" altLang="en-US" sz="32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效果，反过来又作为信息</a:t>
            </a:r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</a:rPr>
              <a:t>调节该系统的工作，并且</a:t>
            </a:r>
            <a:r>
              <a:rPr lang="zh-CN" altLang="en-US" sz="3200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使系统</a:t>
            </a:r>
            <a:r>
              <a:rPr lang="zh-CN" altLang="en-US" sz="3200" b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工作的效果减弱或受到限制</a:t>
            </a:r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</a:rPr>
              <a:t>，它可使系统保持稳定。</a:t>
            </a:r>
            <a:endParaRPr lang="zh-CN" altLang="en-US" sz="3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289685" y="5197498"/>
            <a:ext cx="1769110" cy="559435"/>
          </a:xfrm>
          <a:prstGeom prst="rect">
            <a:avLst/>
          </a:prstGeom>
        </p:spPr>
        <p:txBody>
          <a:bodyPr wrap="none" lIns="68406" tIns="34203" rIns="68406" bIns="34203">
            <a:spAutoFit/>
          </a:bodyPr>
          <a:lstStyle/>
          <a:p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</a:rPr>
              <a:t>②意义：</a:t>
            </a:r>
            <a:endParaRPr lang="zh-CN" altLang="en-US" sz="3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29590" y="749935"/>
            <a:ext cx="3233420" cy="5835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zh-CN" altLang="en-US" sz="3200" b="1" smtClean="0">
                <a:solidFill>
                  <a:schemeClr val="bg1"/>
                </a:solidFill>
                <a:latin typeface="+mn-ea"/>
                <a:sym typeface="+mn-ea"/>
              </a:rPr>
              <a:t>负反馈调节：</a:t>
            </a:r>
            <a:endParaRPr lang="zh-CN" altLang="en-US" sz="3200" b="1" smtClean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0242" name="Line 2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2271593" y="4066680"/>
            <a:ext cx="6556722" cy="3944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tailEnd type="triangle" w="lg" len="med"/>
          </a:ln>
        </p:spPr>
        <p:txBody>
          <a:bodyPr lIns="68406" tIns="34203" rIns="68406" bIns="34203"/>
          <a:lstStyle/>
          <a:p>
            <a:endParaRPr lang="zh-CN" altLang="en-US"/>
          </a:p>
        </p:txBody>
      </p:sp>
      <p:sp>
        <p:nvSpPr>
          <p:cNvPr id="10243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969740" y="3715735"/>
            <a:ext cx="137331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原方向</a:t>
            </a:r>
            <a:endParaRPr lang="zh-CN" altLang="en-US" sz="24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4" name="Line 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2661839" y="3267333"/>
            <a:ext cx="732593" cy="68315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tailEnd type="triangle" w="lg" len="med"/>
          </a:ln>
        </p:spPr>
        <p:txBody>
          <a:bodyPr lIns="68406" tIns="34203" rIns="68406" bIns="34203"/>
          <a:lstStyle/>
          <a:p>
            <a:endParaRPr lang="zh-CN" altLang="en-US"/>
          </a:p>
        </p:txBody>
      </p:sp>
      <p:sp>
        <p:nvSpPr>
          <p:cNvPr id="10245" name="Line 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3470432" y="3280816"/>
            <a:ext cx="2609990" cy="3406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tailEnd type="triangle" w="lg" len="med"/>
          </a:ln>
        </p:spPr>
        <p:txBody>
          <a:bodyPr lIns="68406" tIns="34203" rIns="68406" bIns="34203"/>
          <a:lstStyle/>
          <a:p>
            <a:endParaRPr lang="zh-CN" altLang="en-US"/>
          </a:p>
        </p:txBody>
      </p:sp>
      <p:sp>
        <p:nvSpPr>
          <p:cNvPr id="10246" name="Line 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6080315" y="3360448"/>
            <a:ext cx="702662" cy="602394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tailEnd type="triangle" w="lg" len="med"/>
          </a:ln>
        </p:spPr>
        <p:txBody>
          <a:bodyPr lIns="68406" tIns="34203" rIns="68406" bIns="34203"/>
          <a:lstStyle/>
          <a:p>
            <a:endParaRPr lang="zh-CN" altLang="en-US"/>
          </a:p>
        </p:txBody>
      </p:sp>
      <p:sp>
        <p:nvSpPr>
          <p:cNvPr id="10247" name="Text Box 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287855" y="3595985"/>
            <a:ext cx="137319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发生偏离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577908" y="3238386"/>
            <a:ext cx="209829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回到原来方向</a:t>
            </a:r>
            <a:endParaRPr lang="zh-CN" altLang="en-US" sz="24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51" name="Text Box 19"/>
          <p:cNvSpPr txBox="1"/>
          <p:nvPr>
            <p:custDataLst>
              <p:tags r:id="rId14"/>
            </p:custDataLst>
          </p:nvPr>
        </p:nvSpPr>
        <p:spPr>
          <a:xfrm>
            <a:off x="3035935" y="4193540"/>
            <a:ext cx="304355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444500" indent="-444500" algn="just" rtl="0" eaLnBrk="0" fontAlgn="base" hangingPunct="0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963B22"/>
              </a:buClr>
              <a:buSzPct val="80000"/>
              <a:buBlip>
                <a:blip r:embed="rId15"/>
              </a:buBlip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44500" indent="-444500" algn="just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9FD47C"/>
              </a:buClr>
              <a:buFont typeface="幼圆" panose="02010509060101010101" pitchFamily="49" charset="-122"/>
              <a:buChar char=" "/>
              <a:defRPr sz="1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None/>
            </a:pPr>
            <a:r>
              <a:rPr lang="zh-CN" altLang="en-US" sz="2800" b="1">
                <a:solidFill>
                  <a:srgbClr val="2A13D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“改邪归正”</a:t>
            </a:r>
            <a:endParaRPr lang="zh-CN" altLang="en-US" sz="2800" b="1">
              <a:solidFill>
                <a:srgbClr val="2A13D7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149860" y="130810"/>
            <a:ext cx="61150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3200" b="1" smtClean="0">
                <a:effectLst/>
                <a:latin typeface="+mn-ea"/>
              </a:rPr>
              <a:t>3</a:t>
            </a:r>
            <a:r>
              <a:rPr lang="zh-CN" altLang="en-US" sz="3200" b="1" smtClean="0">
                <a:effectLst/>
                <a:latin typeface="+mn-ea"/>
              </a:rPr>
              <a:t>、</a:t>
            </a:r>
            <a:r>
              <a:rPr lang="zh-CN" altLang="en-US" sz="3200" b="1" smtClean="0">
                <a:solidFill>
                  <a:schemeClr val="tx1"/>
                </a:solidFill>
                <a:effectLst/>
                <a:latin typeface="+mn-ea"/>
              </a:rPr>
              <a:t>生态</a:t>
            </a:r>
            <a:r>
              <a:rPr lang="zh-CN" altLang="en-US" sz="3200" b="1" smtClean="0">
                <a:solidFill>
                  <a:schemeClr val="tx1"/>
                </a:solidFill>
                <a:effectLst/>
              </a:rPr>
              <a:t>平衡的调节机制</a:t>
            </a:r>
            <a:endParaRPr lang="zh-CN" altLang="en-US" sz="3200" b="1" smtClean="0">
              <a:solidFill>
                <a:schemeClr val="tx1"/>
              </a:solidFill>
              <a:effectLst/>
            </a:endParaRPr>
          </a:p>
        </p:txBody>
      </p:sp>
      <p:sp>
        <p:nvSpPr>
          <p:cNvPr id="3" name="文本框 2"/>
          <p:cNvSpPr/>
          <p:nvPr>
            <p:custDataLst>
              <p:tags r:id="rId17"/>
            </p:custDataLst>
          </p:nvPr>
        </p:nvSpPr>
        <p:spPr>
          <a:xfrm>
            <a:off x="2916555" y="5197475"/>
            <a:ext cx="8237855" cy="1052195"/>
          </a:xfrm>
          <a:prstGeom prst="rect">
            <a:avLst/>
          </a:prstGeom>
          <a:noFill/>
          <a:ln w="9525">
            <a:noFill/>
          </a:ln>
        </p:spPr>
        <p:txBody>
          <a:bodyPr wrap="square" lIns="68406" tIns="34203" rIns="68406" bIns="34203" anchor="t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负反馈调节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在生态系统中</a:t>
            </a:r>
            <a:r>
              <a:rPr lang="zh-CN" altLang="en-US" sz="3200" b="1">
                <a:solidFill>
                  <a:srgbClr val="2B10F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普遍存在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它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生态系统具备自我调节能力的基础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242" grpId="0"/>
      <p:bldP spid="10243" grpId="0"/>
      <p:bldP spid="10244" grpId="0"/>
      <p:bldP spid="10245" grpId="0"/>
      <p:bldP spid="10246" grpId="0"/>
      <p:bldP spid="10247" grpId="0"/>
      <p:bldP spid="10249" grpId="0"/>
      <p:bldP spid="18451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0" y="266065"/>
            <a:ext cx="6332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/>
            <a:r>
              <a:rPr lang="zh-CN" altLang="en-US" sz="3600" b="1" smtClean="0">
                <a:solidFill>
                  <a:srgbClr val="FF0000"/>
                </a:solidFill>
                <a:latin typeface="+mn-ea"/>
                <a:sym typeface="+mn-ea"/>
              </a:rPr>
              <a:t>【知识拓展】正反馈调节</a:t>
            </a:r>
            <a:endParaRPr lang="zh-CN" altLang="en-US" sz="3600" b="1" smtClean="0">
              <a:solidFill>
                <a:srgbClr val="FF0000"/>
              </a:solidFill>
              <a:latin typeface="+mn-ea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197946" y="1034894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/>
              <a:t>实例：</a:t>
            </a:r>
            <a:endParaRPr lang="zh-CN" altLang="en-US" sz="2800" b="1"/>
          </a:p>
        </p:txBody>
      </p:sp>
      <p:sp>
        <p:nvSpPr>
          <p:cNvPr id="26" name="文本框 12"/>
          <p:cNvSpPr txBox="1"/>
          <p:nvPr>
            <p:custDataLst>
              <p:tags r:id="rId5"/>
            </p:custDataLst>
          </p:nvPr>
        </p:nvSpPr>
        <p:spPr>
          <a:xfrm>
            <a:off x="2565400" y="1327150"/>
            <a:ext cx="3258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湖泊受到了污染</a:t>
            </a:r>
            <a:endParaRPr lang="zh-CN" altLang="en-US" sz="3200" b="1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13"/>
          <p:cNvSpPr txBox="1"/>
          <p:nvPr>
            <p:custDataLst>
              <p:tags r:id="rId6"/>
            </p:custDataLst>
          </p:nvPr>
        </p:nvSpPr>
        <p:spPr>
          <a:xfrm>
            <a:off x="2227580" y="2403475"/>
            <a:ext cx="3343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鱼类等生物死亡</a:t>
            </a:r>
            <a:endParaRPr lang="zh-CN" altLang="en-US" sz="32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14"/>
          <p:cNvSpPr txBox="1"/>
          <p:nvPr>
            <p:custDataLst>
              <p:tags r:id="rId7"/>
            </p:custDataLst>
          </p:nvPr>
        </p:nvSpPr>
        <p:spPr>
          <a:xfrm>
            <a:off x="2211070" y="3483610"/>
            <a:ext cx="33439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鱼类等尸体腐烂</a:t>
            </a:r>
            <a:endParaRPr lang="zh-CN" altLang="en-US" sz="32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AutoShap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80387" y="1910679"/>
            <a:ext cx="405130" cy="411936"/>
          </a:xfrm>
          <a:prstGeom prst="downArrow">
            <a:avLst>
              <a:gd name="adj1" fmla="val 50000"/>
              <a:gd name="adj2" fmla="val 29131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3200"/>
          </a:p>
        </p:txBody>
      </p:sp>
      <p:sp>
        <p:nvSpPr>
          <p:cNvPr id="32" name="AutoShape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680687" y="3071734"/>
            <a:ext cx="405130" cy="411936"/>
          </a:xfrm>
          <a:prstGeom prst="downArrow">
            <a:avLst>
              <a:gd name="adj1" fmla="val 50000"/>
              <a:gd name="adj2" fmla="val 29131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3200"/>
          </a:p>
        </p:txBody>
      </p:sp>
      <p:sp>
        <p:nvSpPr>
          <p:cNvPr id="5" name="AutoShape 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80687" y="4067414"/>
            <a:ext cx="405130" cy="411936"/>
          </a:xfrm>
          <a:prstGeom prst="downArrow">
            <a:avLst>
              <a:gd name="adj1" fmla="val 50000"/>
              <a:gd name="adj2" fmla="val 29131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3200"/>
          </a:p>
        </p:txBody>
      </p:sp>
      <p:sp>
        <p:nvSpPr>
          <p:cNvPr id="8197" name="Text Box 5"/>
          <p:cNvSpPr txBox="1"/>
          <p:nvPr>
            <p:custDataLst>
              <p:tags r:id="rId11"/>
            </p:custDataLst>
          </p:nvPr>
        </p:nvSpPr>
        <p:spPr>
          <a:xfrm>
            <a:off x="3187700" y="4479290"/>
            <a:ext cx="201358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_GB2312" panose="02010609030101010101" charset="-122"/>
                <a:ea typeface="黑体" panose="02010609060101010101" pitchFamily="49" charset="-122"/>
              </a:rPr>
              <a:t>加重污染</a:t>
            </a:r>
            <a:endParaRPr lang="zh-CN" altLang="en-US" sz="32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楷体_GB2312" panose="02010609030101010101" charset="-122"/>
              <a:ea typeface="黑体" panose="02010609060101010101" pitchFamily="49" charset="-122"/>
            </a:endParaRPr>
          </a:p>
        </p:txBody>
      </p:sp>
      <p:sp>
        <p:nvSpPr>
          <p:cNvPr id="6" name="AutoShape 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680687" y="5158344"/>
            <a:ext cx="405130" cy="411936"/>
          </a:xfrm>
          <a:prstGeom prst="downArrow">
            <a:avLst>
              <a:gd name="adj1" fmla="val 50000"/>
              <a:gd name="adj2" fmla="val 29131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3200"/>
          </a:p>
        </p:txBody>
      </p:sp>
      <p:sp>
        <p:nvSpPr>
          <p:cNvPr id="8198" name="Text Box 6"/>
          <p:cNvSpPr txBox="1"/>
          <p:nvPr>
            <p:custDataLst>
              <p:tags r:id="rId13"/>
            </p:custDataLst>
          </p:nvPr>
        </p:nvSpPr>
        <p:spPr>
          <a:xfrm>
            <a:off x="2805430" y="5570220"/>
            <a:ext cx="236410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楷体_GB2312" panose="02010609030101010101" charset="-122"/>
                <a:ea typeface="黑体" panose="02010609060101010101" pitchFamily="49" charset="-122"/>
              </a:rPr>
              <a:t>更多鱼死亡</a:t>
            </a:r>
            <a:endParaRPr lang="zh-CN" altLang="en-US" sz="32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楷体_GB2312" panose="02010609030101010101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14"/>
            </p:custDataLst>
          </p:nvPr>
        </p:nvGrpSpPr>
        <p:grpSpPr>
          <a:xfrm>
            <a:off x="5570855" y="1530350"/>
            <a:ext cx="1280163" cy="4312920"/>
            <a:chOff x="13126552" y="7127164"/>
            <a:chExt cx="548540" cy="2098155"/>
          </a:xfrm>
        </p:grpSpPr>
        <p:cxnSp>
          <p:nvCxnSpPr>
            <p:cNvPr id="8" name="连接符: 肘形 37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13126552" y="7127164"/>
              <a:ext cx="1" cy="2098155"/>
            </a:xfrm>
            <a:prstGeom prst="bentConnector3">
              <a:avLst>
                <a:gd name="adj1" fmla="val -2286000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16"/>
              </p:custDataLst>
            </p:nvPr>
          </p:nvSpPr>
          <p:spPr>
            <a:xfrm>
              <a:off x="13403816" y="7481603"/>
              <a:ext cx="271276" cy="343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kumimoji="0" sz="5400" b="1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sz="4000" b="0">
                  <a:effectLst/>
                </a:rPr>
                <a:t>+</a:t>
              </a:r>
              <a:endParaRPr lang="en-US" altLang="zh-CN" sz="4000" b="0">
                <a:effectLst/>
              </a:endParaRPr>
            </a:p>
          </p:txBody>
        </p:sp>
      </p:grpSp>
      <p:sp>
        <p:nvSpPr>
          <p:cNvPr id="10" name="Text Box 7"/>
          <p:cNvSpPr txBox="1"/>
          <p:nvPr>
            <p:custDataLst>
              <p:tags r:id="rId17"/>
            </p:custDataLst>
          </p:nvPr>
        </p:nvSpPr>
        <p:spPr>
          <a:xfrm>
            <a:off x="6281420" y="3001645"/>
            <a:ext cx="448310" cy="19697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楷体_GB2312" panose="02010609030101010101" charset="-122"/>
                <a:ea typeface="黑体" panose="02010609060101010101" pitchFamily="49" charset="-122"/>
              </a:rPr>
              <a:t>污染更重</a:t>
            </a:r>
            <a:endParaRPr lang="zh-CN" altLang="en-US" sz="3200" b="1">
              <a:solidFill>
                <a:srgbClr val="FF0000"/>
              </a:solidFill>
              <a:latin typeface="楷体_GB2312" panose="02010609030101010101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18"/>
            </p:custDataLst>
          </p:nvPr>
        </p:nvGrpSpPr>
        <p:grpSpPr>
          <a:xfrm>
            <a:off x="6995795" y="826770"/>
            <a:ext cx="5057140" cy="2376170"/>
            <a:chOff x="10789" y="5707"/>
            <a:chExt cx="7964" cy="3742"/>
          </a:xfrm>
        </p:grpSpPr>
        <p:sp>
          <p:nvSpPr>
            <p:cNvPr id="18434" name="Line 2"/>
            <p:cNvSpPr/>
            <p:nvPr>
              <p:custDataLst>
                <p:tags r:id="rId19"/>
              </p:custDataLst>
            </p:nvPr>
          </p:nvSpPr>
          <p:spPr>
            <a:xfrm flipV="1">
              <a:off x="10789" y="8425"/>
              <a:ext cx="6841" cy="45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headEnd type="none" w="med" len="med"/>
              <a:tailEnd type="triangle" w="lg" len="med"/>
            </a:ln>
          </p:spPr>
          <p:txBody>
            <a:bodyPr/>
            <a:lstStyle/>
            <a:p/>
          </p:txBody>
        </p:sp>
        <p:sp>
          <p:nvSpPr>
            <p:cNvPr id="18436" name="Text Box 4"/>
            <p:cNvSpPr txBox="1"/>
            <p:nvPr>
              <p:custDataLst>
                <p:tags r:id="rId20"/>
              </p:custDataLst>
            </p:nvPr>
          </p:nvSpPr>
          <p:spPr>
            <a:xfrm>
              <a:off x="16810" y="8869"/>
              <a:ext cx="1563" cy="5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>
              <a:lvl1pPr marL="444500" indent="-444500" algn="just" rtl="0" eaLnBrk="0" fontAlgn="base" hangingPunct="0">
                <a:lnSpc>
                  <a:spcPct val="110000"/>
                </a:lnSpc>
                <a:spcBef>
                  <a:spcPts val="1800"/>
                </a:spcBef>
                <a:spcAft>
                  <a:spcPct val="0"/>
                </a:spcAft>
                <a:buClr>
                  <a:srgbClr val="963B22"/>
                </a:buClr>
                <a:buSzPct val="80000"/>
                <a:buBlip>
                  <a:blip r:embed="rId21"/>
                </a:buBlip>
                <a:defRPr sz="2000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1pPr>
              <a:lvl2pPr marL="444500" indent="-444500" algn="just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9FD47C"/>
                </a:buClr>
                <a:buFont typeface="幼圆" panose="02010509060101010101" pitchFamily="49" charset="-122"/>
                <a:buChar char=" "/>
                <a:defRPr sz="1600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None/>
              </a:pP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原方向</a:t>
              </a:r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438" name="Line 6"/>
            <p:cNvSpPr/>
            <p:nvPr>
              <p:custDataLst>
                <p:tags r:id="rId22"/>
              </p:custDataLst>
            </p:nvPr>
          </p:nvSpPr>
          <p:spPr>
            <a:xfrm flipV="1">
              <a:off x="10867" y="7119"/>
              <a:ext cx="850" cy="130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  <p:txBody>
            <a:bodyPr/>
            <a:lstStyle/>
            <a:p/>
          </p:txBody>
        </p:sp>
        <p:sp>
          <p:nvSpPr>
            <p:cNvPr id="18439" name="Line 7"/>
            <p:cNvSpPr/>
            <p:nvPr>
              <p:custDataLst>
                <p:tags r:id="rId23"/>
              </p:custDataLst>
            </p:nvPr>
          </p:nvSpPr>
          <p:spPr>
            <a:xfrm>
              <a:off x="11717" y="7119"/>
              <a:ext cx="4531" cy="1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  <p:txBody>
            <a:bodyPr/>
            <a:lstStyle/>
            <a:p/>
          </p:txBody>
        </p:sp>
        <p:sp>
          <p:nvSpPr>
            <p:cNvPr id="18440" name="Line 8"/>
            <p:cNvSpPr/>
            <p:nvPr>
              <p:custDataLst>
                <p:tags r:id="rId24"/>
              </p:custDataLst>
            </p:nvPr>
          </p:nvSpPr>
          <p:spPr>
            <a:xfrm flipV="1">
              <a:off x="16213" y="5707"/>
              <a:ext cx="1417" cy="1413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  <p:txBody>
            <a:bodyPr/>
            <a:lstStyle/>
            <a:p/>
          </p:txBody>
        </p:sp>
        <p:sp>
          <p:nvSpPr>
            <p:cNvPr id="18444" name="Text Box 12"/>
            <p:cNvSpPr txBox="1"/>
            <p:nvPr>
              <p:custDataLst>
                <p:tags r:id="rId25"/>
              </p:custDataLst>
            </p:nvPr>
          </p:nvSpPr>
          <p:spPr>
            <a:xfrm>
              <a:off x="11564" y="7542"/>
              <a:ext cx="2559" cy="58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444500" indent="-444500" algn="just" rtl="0" eaLnBrk="0" fontAlgn="base" hangingPunct="0">
                <a:lnSpc>
                  <a:spcPct val="110000"/>
                </a:lnSpc>
                <a:spcBef>
                  <a:spcPts val="1800"/>
                </a:spcBef>
                <a:spcAft>
                  <a:spcPct val="0"/>
                </a:spcAft>
                <a:buClr>
                  <a:srgbClr val="963B22"/>
                </a:buClr>
                <a:buSzPct val="80000"/>
                <a:buBlip>
                  <a:blip r:embed="rId21"/>
                </a:buBlip>
                <a:defRPr sz="2000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1pPr>
              <a:lvl2pPr marL="444500" indent="-444500" algn="just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9FD47C"/>
                </a:buClr>
                <a:buFont typeface="幼圆" panose="02010509060101010101" pitchFamily="49" charset="-122"/>
                <a:buChar char=" "/>
                <a:defRPr sz="1600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None/>
              </a:pP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发生偏离</a:t>
              </a:r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447" name="Text Box 15"/>
            <p:cNvSpPr txBox="1"/>
            <p:nvPr>
              <p:custDataLst>
                <p:tags r:id="rId26"/>
              </p:custDataLst>
            </p:nvPr>
          </p:nvSpPr>
          <p:spPr>
            <a:xfrm>
              <a:off x="16429" y="6829"/>
              <a:ext cx="2325" cy="5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>
              <a:lvl1pPr marL="444500" indent="-444500" algn="just" rtl="0" eaLnBrk="0" fontAlgn="base" hangingPunct="0">
                <a:lnSpc>
                  <a:spcPct val="110000"/>
                </a:lnSpc>
                <a:spcBef>
                  <a:spcPts val="1800"/>
                </a:spcBef>
                <a:spcAft>
                  <a:spcPct val="0"/>
                </a:spcAft>
                <a:buClr>
                  <a:srgbClr val="963B22"/>
                </a:buClr>
                <a:buSzPct val="80000"/>
                <a:buBlip>
                  <a:blip r:embed="rId21"/>
                </a:buBlip>
                <a:defRPr sz="2000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1pPr>
              <a:lvl2pPr marL="444500" indent="-444500" algn="just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9FD47C"/>
                </a:buClr>
                <a:buFont typeface="幼圆" panose="02010509060101010101" pitchFamily="49" charset="-122"/>
                <a:buChar char=" "/>
                <a:defRPr sz="1600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7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None/>
              </a:pP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更加偏离</a:t>
              </a:r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8450" name="Text Box 18"/>
          <p:cNvSpPr txBox="1"/>
          <p:nvPr>
            <p:custDataLst>
              <p:tags r:id="rId27"/>
            </p:custDataLst>
          </p:nvPr>
        </p:nvSpPr>
        <p:spPr>
          <a:xfrm>
            <a:off x="8098790" y="2736850"/>
            <a:ext cx="355473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444500" indent="-444500" algn="just" rtl="0" eaLnBrk="0" fontAlgn="base" hangingPunct="0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963B22"/>
              </a:buClr>
              <a:buSzPct val="80000"/>
              <a:buBlip>
                <a:blip r:embed="rId21"/>
              </a:buBlip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44500" indent="-444500" algn="just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9FD47C"/>
              </a:buClr>
              <a:buFont typeface="幼圆" panose="02010509060101010101" pitchFamily="49" charset="-122"/>
              <a:buChar char=" "/>
              <a:defRPr sz="16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None/>
            </a:pPr>
            <a:r>
              <a:rPr lang="zh-CN" altLang="en-US" sz="2800" b="1">
                <a:solidFill>
                  <a:srgbClr val="2A13D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“错上加错”</a:t>
            </a:r>
            <a:endParaRPr lang="zh-CN" altLang="en-US" sz="2800" b="1">
              <a:solidFill>
                <a:srgbClr val="2A13D7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>
            <p:custDataLst>
              <p:tags r:id="rId28"/>
            </p:custDataLst>
          </p:nvPr>
        </p:nvSpPr>
        <p:spPr>
          <a:xfrm>
            <a:off x="6729791" y="1034838"/>
            <a:ext cx="1369254" cy="438406"/>
          </a:xfrm>
          <a:prstGeom prst="rect">
            <a:avLst/>
          </a:prstGeom>
        </p:spPr>
        <p:txBody>
          <a:bodyPr wrap="none" lIns="68406" tIns="34203" rIns="68406" bIns="34203">
            <a:spAutoFit/>
          </a:bodyPr>
          <a:lstStyle/>
          <a:p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模型图：</a:t>
            </a:r>
            <a:endParaRPr lang="zh-CN" altLang="en-US" sz="2400" b="1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141845" y="3543300"/>
            <a:ext cx="4264025" cy="280797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31"/>
            </p:custDataLst>
          </p:nvPr>
        </p:nvSpPr>
        <p:spPr>
          <a:xfrm>
            <a:off x="8098790" y="6351270"/>
            <a:ext cx="3039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湖泊遭污染现</a:t>
            </a:r>
            <a:r>
              <a:rPr lang="en-US" altLang="zh-CN"/>
              <a:t>500</a:t>
            </a:r>
            <a:r>
              <a:rPr lang="zh-CN" altLang="en-US"/>
              <a:t>吨死鱼</a:t>
            </a:r>
            <a:endParaRPr lang="zh-CN" altLang="en-US"/>
          </a:p>
        </p:txBody>
      </p:sp>
    </p:spTree>
    <p:custDataLst>
      <p:tags r:id="rId3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2"/>
      <p:bldP spid="27" grpId="3"/>
      <p:bldP spid="28" grpId="4"/>
      <p:bldP spid="30" grpId="5"/>
      <p:bldP spid="32" grpId="6"/>
      <p:bldP spid="5" grpId="7"/>
      <p:bldP spid="8197" grpId="8"/>
      <p:bldP spid="6" grpId="9"/>
      <p:bldP spid="8198" grpId="10"/>
      <p:bldP spid="10" grpId="11"/>
      <p:bldP spid="18450" grpId="0"/>
      <p:bldP spid="15" grpId="0"/>
    </p:bldLst>
  </p:timing>
</p:sld>
</file>

<file path=ppt/tags/tag1.xml><?xml version="1.0" encoding="utf-8"?>
<p:tagLst xmlns:p="http://schemas.openxmlformats.org/presentationml/2006/main">
  <p:tag name="AS_UNIQUEID" val="3448"/>
</p:tagLst>
</file>

<file path=ppt/tags/tag10.xml><?xml version="1.0" encoding="utf-8"?>
<p:tagLst xmlns:p="http://schemas.openxmlformats.org/presentationml/2006/main">
  <p:tag name="AS_UNIQUEID" val="220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0.xml><?xml version="1.0" encoding="utf-8"?>
<p:tagLst xmlns:p="http://schemas.openxmlformats.org/presentationml/2006/main">
  <p:tag name="AS_UNIQUEID" val="290"/>
</p:tagLst>
</file>

<file path=ppt/tags/tag101.xml><?xml version="1.0" encoding="utf-8"?>
<p:tagLst xmlns:p="http://schemas.openxmlformats.org/presentationml/2006/main">
  <p:tag name="AS_UNIQUEID" val="3465"/>
</p:tagLst>
</file>

<file path=ppt/tags/tag102.xml><?xml version="1.0" encoding="utf-8"?>
<p:tagLst xmlns:p="http://schemas.openxmlformats.org/presentationml/2006/main">
  <p:tag name="AS_UNIQUEID" val="292"/>
</p:tagLst>
</file>

<file path=ppt/tags/tag103.xml><?xml version="1.0" encoding="utf-8"?>
<p:tagLst xmlns:p="http://schemas.openxmlformats.org/presentationml/2006/main">
  <p:tag name="AS_UNIQUEID" val="293"/>
</p:tagLst>
</file>

<file path=ppt/tags/tag104.xml><?xml version="1.0" encoding="utf-8"?>
<p:tagLst xmlns:p="http://schemas.openxmlformats.org/presentationml/2006/main">
  <p:tag name="AS_UNIQUEID" val="294"/>
</p:tagLst>
</file>

<file path=ppt/tags/tag105.xml><?xml version="1.0" encoding="utf-8"?>
<p:tagLst xmlns:p="http://schemas.openxmlformats.org/presentationml/2006/main">
  <p:tag name="AS_UNIQUEID" val="295"/>
</p:tagLst>
</file>

<file path=ppt/tags/tag106.xml><?xml version="1.0" encoding="utf-8"?>
<p:tagLst xmlns:p="http://schemas.openxmlformats.org/presentationml/2006/main">
  <p:tag name="AS_UNIQUEID" val="296"/>
</p:tagLst>
</file>

<file path=ppt/tags/tag107.xml><?xml version="1.0" encoding="utf-8"?>
<p:tagLst xmlns:p="http://schemas.openxmlformats.org/presentationml/2006/main">
  <p:tag name="AS_UNIQUEID" val="297"/>
</p:tagLst>
</file>

<file path=ppt/tags/tag108.xml><?xml version="1.0" encoding="utf-8"?>
<p:tagLst xmlns:p="http://schemas.openxmlformats.org/presentationml/2006/main">
  <p:tag name="AS_UNIQUEID" val="298"/>
</p:tagLst>
</file>

<file path=ppt/tags/tag109.xml><?xml version="1.0" encoding="utf-8"?>
<p:tagLst xmlns:p="http://schemas.openxmlformats.org/presentationml/2006/main">
  <p:tag name="AS_UNIQUEID" val="299"/>
</p:tagLst>
</file>

<file path=ppt/tags/tag11.xml><?xml version="1.0" encoding="utf-8"?>
<p:tagLst xmlns:p="http://schemas.openxmlformats.org/presentationml/2006/main">
  <p:tag name="AS_UNIQUEID" val="220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10.xml><?xml version="1.0" encoding="utf-8"?>
<p:tagLst xmlns:p="http://schemas.openxmlformats.org/presentationml/2006/main">
  <p:tag name="AS_UNIQUEID" val="3466"/>
</p:tagLst>
</file>

<file path=ppt/tags/tag111.xml><?xml version="1.0" encoding="utf-8"?>
<p:tagLst xmlns:p="http://schemas.openxmlformats.org/presentationml/2006/main">
  <p:tag name="AS_UNIQUEID" val="301"/>
</p:tagLst>
</file>

<file path=ppt/tags/tag112.xml><?xml version="1.0" encoding="utf-8"?>
<p:tagLst xmlns:p="http://schemas.openxmlformats.org/presentationml/2006/main">
  <p:tag name="AS_UNIQUEID" val="302"/>
</p:tagLst>
</file>

<file path=ppt/tags/tag113.xml><?xml version="1.0" encoding="utf-8"?>
<p:tagLst xmlns:p="http://schemas.openxmlformats.org/presentationml/2006/main">
  <p:tag name="AS_UNIQUEID" val="303"/>
</p:tagLst>
</file>

<file path=ppt/tags/tag114.xml><?xml version="1.0" encoding="utf-8"?>
<p:tagLst xmlns:p="http://schemas.openxmlformats.org/presentationml/2006/main">
  <p:tag name="AS_UNIQUEID" val="304"/>
</p:tagLst>
</file>

<file path=ppt/tags/tag115.xml><?xml version="1.0" encoding="utf-8"?>
<p:tagLst xmlns:p="http://schemas.openxmlformats.org/presentationml/2006/main">
  <p:tag name="AS_UNIQUEID" val="3467"/>
</p:tagLst>
</file>

<file path=ppt/tags/tag116.xml><?xml version="1.0" encoding="utf-8"?>
<p:tagLst xmlns:p="http://schemas.openxmlformats.org/presentationml/2006/main">
  <p:tag name="AS_UNIQUEID" val="306"/>
</p:tagLst>
</file>

<file path=ppt/tags/tag117.xml><?xml version="1.0" encoding="utf-8"?>
<p:tagLst xmlns:p="http://schemas.openxmlformats.org/presentationml/2006/main">
  <p:tag name="AS_UNIQUEID" val="307"/>
</p:tagLst>
</file>

<file path=ppt/tags/tag118.xml><?xml version="1.0" encoding="utf-8"?>
<p:tagLst xmlns:p="http://schemas.openxmlformats.org/presentationml/2006/main">
  <p:tag name="AS_UNIQUEID" val="308"/>
</p:tagLst>
</file>

<file path=ppt/tags/tag119.xml><?xml version="1.0" encoding="utf-8"?>
<p:tagLst xmlns:p="http://schemas.openxmlformats.org/presentationml/2006/main">
  <p:tag name="AS_UNIQUEID" val="3468"/>
</p:tagLst>
</file>

<file path=ppt/tags/tag12.xml><?xml version="1.0" encoding="utf-8"?>
<p:tagLst xmlns:p="http://schemas.openxmlformats.org/presentationml/2006/main">
  <p:tag name="AS_UNIQUEID" val="221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20.xml><?xml version="1.0" encoding="utf-8"?>
<p:tagLst xmlns:p="http://schemas.openxmlformats.org/presentationml/2006/main">
  <p:tag name="AS_UNIQUEID" val="310"/>
</p:tagLst>
</file>

<file path=ppt/tags/tag121.xml><?xml version="1.0" encoding="utf-8"?>
<p:tagLst xmlns:p="http://schemas.openxmlformats.org/presentationml/2006/main">
  <p:tag name="AS_UNIQUEID" val="311"/>
</p:tagLst>
</file>

<file path=ppt/tags/tag122.xml><?xml version="1.0" encoding="utf-8"?>
<p:tagLst xmlns:p="http://schemas.openxmlformats.org/presentationml/2006/main">
  <p:tag name="AS_UNIQUEID" val="312"/>
</p:tagLst>
</file>

<file path=ppt/tags/tag123.xml><?xml version="1.0" encoding="utf-8"?>
<p:tagLst xmlns:p="http://schemas.openxmlformats.org/presentationml/2006/main">
  <p:tag name="AS_UNIQUEID" val="313"/>
</p:tagLst>
</file>

<file path=ppt/tags/tag124.xml><?xml version="1.0" encoding="utf-8"?>
<p:tagLst xmlns:p="http://schemas.openxmlformats.org/presentationml/2006/main">
  <p:tag name="AS_UNIQUEID" val="314"/>
</p:tagLst>
</file>

<file path=ppt/tags/tag125.xml><?xml version="1.0" encoding="utf-8"?>
<p:tagLst xmlns:p="http://schemas.openxmlformats.org/presentationml/2006/main">
  <p:tag name="AS_UNIQUEID" val="315"/>
</p:tagLst>
</file>

<file path=ppt/tags/tag126.xml><?xml version="1.0" encoding="utf-8"?>
<p:tagLst xmlns:p="http://schemas.openxmlformats.org/presentationml/2006/main">
  <p:tag name="AS_UNIQUEID" val="3469"/>
</p:tagLst>
</file>

<file path=ppt/tags/tag127.xml><?xml version="1.0" encoding="utf-8"?>
<p:tagLst xmlns:p="http://schemas.openxmlformats.org/presentationml/2006/main">
  <p:tag name="AS_UNIQUEID" val="317"/>
</p:tagLst>
</file>

<file path=ppt/tags/tag128.xml><?xml version="1.0" encoding="utf-8"?>
<p:tagLst xmlns:p="http://schemas.openxmlformats.org/presentationml/2006/main">
  <p:tag name="AS_UNIQUEID" val="318"/>
</p:tagLst>
</file>

<file path=ppt/tags/tag129.xml><?xml version="1.0" encoding="utf-8"?>
<p:tagLst xmlns:p="http://schemas.openxmlformats.org/presentationml/2006/main">
  <p:tag name="AS_UNIQUEID" val="319"/>
</p:tagLst>
</file>

<file path=ppt/tags/tag13.xml><?xml version="1.0" encoding="utf-8"?>
<p:tagLst xmlns:p="http://schemas.openxmlformats.org/presentationml/2006/main">
  <p:tag name="AS_UNIQUEID" val="3450"/>
</p:tagLst>
</file>

<file path=ppt/tags/tag130.xml><?xml version="1.0" encoding="utf-8"?>
<p:tagLst xmlns:p="http://schemas.openxmlformats.org/presentationml/2006/main">
  <p:tag name="AS_UNIQUEID" val="320"/>
</p:tagLst>
</file>

<file path=ppt/tags/tag131.xml><?xml version="1.0" encoding="utf-8"?>
<p:tagLst xmlns:p="http://schemas.openxmlformats.org/presentationml/2006/main">
  <p:tag name="AS_UNIQUEID" val="321"/>
</p:tagLst>
</file>

<file path=ppt/tags/tag132.xml><?xml version="1.0" encoding="utf-8"?>
<p:tagLst xmlns:p="http://schemas.openxmlformats.org/presentationml/2006/main">
  <p:tag name="AS_UNIQUEID" val="322"/>
</p:tagLst>
</file>

<file path=ppt/tags/tag133.xml><?xml version="1.0" encoding="utf-8"?>
<p:tagLst xmlns:p="http://schemas.openxmlformats.org/presentationml/2006/main">
  <p:tag name="AS_UNIQUEID" val="3470"/>
</p:tagLst>
</file>

<file path=ppt/tags/tag134.xml><?xml version="1.0" encoding="utf-8"?>
<p:tagLst xmlns:p="http://schemas.openxmlformats.org/presentationml/2006/main">
  <p:tag name="AS_UNIQUEID" val="324"/>
</p:tagLst>
</file>

<file path=ppt/tags/tag135.xml><?xml version="1.0" encoding="utf-8"?>
<p:tagLst xmlns:p="http://schemas.openxmlformats.org/presentationml/2006/main">
  <p:tag name="AS_UNIQUEID" val="325"/>
</p:tagLst>
</file>

<file path=ppt/tags/tag136.xml><?xml version="1.0" encoding="utf-8"?>
<p:tagLst xmlns:p="http://schemas.openxmlformats.org/presentationml/2006/main">
  <p:tag name="AS_UNIQUEID" val="326"/>
</p:tagLst>
</file>

<file path=ppt/tags/tag137.xml><?xml version="1.0" encoding="utf-8"?>
<p:tagLst xmlns:p="http://schemas.openxmlformats.org/presentationml/2006/main">
  <p:tag name="AS_UNIQUEID" val="327"/>
</p:tagLst>
</file>

<file path=ppt/tags/tag138.xml><?xml version="1.0" encoding="utf-8"?>
<p:tagLst xmlns:p="http://schemas.openxmlformats.org/presentationml/2006/main">
  <p:tag name="AS_UNIQUEID" val="328"/>
</p:tagLst>
</file>

<file path=ppt/tags/tag139.xml><?xml version="1.0" encoding="utf-8"?>
<p:tagLst xmlns:p="http://schemas.openxmlformats.org/presentationml/2006/main">
  <p:tag name="AS_UNIQUEID" val="3471"/>
</p:tagLst>
</file>

<file path=ppt/tags/tag14.xml><?xml version="1.0" encoding="utf-8"?>
<p:tagLst xmlns:p="http://schemas.openxmlformats.org/presentationml/2006/main">
  <p:tag name="AS_UNIQUEID" val="221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40.xml><?xml version="1.0" encoding="utf-8"?>
<p:tagLst xmlns:p="http://schemas.openxmlformats.org/presentationml/2006/main">
  <p:tag name="AS_UNIQUEID" val="330"/>
</p:tagLst>
</file>

<file path=ppt/tags/tag141.xml><?xml version="1.0" encoding="utf-8"?>
<p:tagLst xmlns:p="http://schemas.openxmlformats.org/presentationml/2006/main">
  <p:tag name="AS_UNIQUEID" val="331"/>
</p:tagLst>
</file>

<file path=ppt/tags/tag142.xml><?xml version="1.0" encoding="utf-8"?>
<p:tagLst xmlns:p="http://schemas.openxmlformats.org/presentationml/2006/main">
  <p:tag name="AS_UNIQUEID" val="332"/>
</p:tagLst>
</file>

<file path=ppt/tags/tag143.xml><?xml version="1.0" encoding="utf-8"?>
<p:tagLst xmlns:p="http://schemas.openxmlformats.org/presentationml/2006/main">
  <p:tag name="AS_UNIQUEID" val="333"/>
</p:tagLst>
</file>

<file path=ppt/tags/tag144.xml><?xml version="1.0" encoding="utf-8"?>
<p:tagLst xmlns:p="http://schemas.openxmlformats.org/presentationml/2006/main">
  <p:tag name="AS_UNIQUEID" val="334"/>
</p:tagLst>
</file>

<file path=ppt/tags/tag145.xml><?xml version="1.0" encoding="utf-8"?>
<p:tagLst xmlns:p="http://schemas.openxmlformats.org/presentationml/2006/main">
  <p:tag name="AS_UNIQUEID" val="3472"/>
</p:tagLst>
</file>

<file path=ppt/tags/tag146.xml><?xml version="1.0" encoding="utf-8"?>
<p:tagLst xmlns:p="http://schemas.openxmlformats.org/presentationml/2006/main">
  <p:tag name="AS_UNIQUEID" val="336"/>
</p:tagLst>
</file>

<file path=ppt/tags/tag147.xml><?xml version="1.0" encoding="utf-8"?>
<p:tagLst xmlns:p="http://schemas.openxmlformats.org/presentationml/2006/main">
  <p:tag name="AS_UNIQUEID" val="337"/>
</p:tagLst>
</file>

<file path=ppt/tags/tag148.xml><?xml version="1.0" encoding="utf-8"?>
<p:tagLst xmlns:p="http://schemas.openxmlformats.org/presentationml/2006/main">
  <p:tag name="AS_UNIQUEID" val="338"/>
</p:tagLst>
</file>

<file path=ppt/tags/tag149.xml><?xml version="1.0" encoding="utf-8"?>
<p:tagLst xmlns:p="http://schemas.openxmlformats.org/presentationml/2006/main">
  <p:tag name="AS_UNIQUEID" val="339"/>
</p:tagLst>
</file>

<file path=ppt/tags/tag15.xml><?xml version="1.0" encoding="utf-8"?>
<p:tagLst xmlns:p="http://schemas.openxmlformats.org/presentationml/2006/main">
  <p:tag name="AS_UNIQUEID" val="221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50.xml><?xml version="1.0" encoding="utf-8"?>
<p:tagLst xmlns:p="http://schemas.openxmlformats.org/presentationml/2006/main">
  <p:tag name="AS_UNIQUEID" val="3473"/>
</p:tagLst>
</file>

<file path=ppt/tags/tag151.xml><?xml version="1.0" encoding="utf-8"?>
<p:tagLst xmlns:p="http://schemas.openxmlformats.org/presentationml/2006/main">
  <p:tag name="AS_UNIQUEID" val="341"/>
</p:tagLst>
</file>

<file path=ppt/tags/tag152.xml><?xml version="1.0" encoding="utf-8"?>
<p:tagLst xmlns:p="http://schemas.openxmlformats.org/presentationml/2006/main">
  <p:tag name="AS_UNIQUEID" val="342"/>
</p:tagLst>
</file>

<file path=ppt/tags/tag153.xml><?xml version="1.0" encoding="utf-8"?>
<p:tagLst xmlns:p="http://schemas.openxmlformats.org/presentationml/2006/main">
  <p:tag name="AS_UNIQUEID" val="3474"/>
</p:tagLst>
</file>

<file path=ppt/tags/tag154.xml><?xml version="1.0" encoding="utf-8"?>
<p:tagLst xmlns:p="http://schemas.openxmlformats.org/presentationml/2006/main">
  <p:tag name="AS_UNIQUEID" val="344"/>
</p:tagLst>
</file>

<file path=ppt/tags/tag155.xml><?xml version="1.0" encoding="utf-8"?>
<p:tagLst xmlns:p="http://schemas.openxmlformats.org/presentationml/2006/main">
  <p:tag name="AS_UNIQUEID" val="345"/>
</p:tagLst>
</file>

<file path=ppt/tags/tag156.xml><?xml version="1.0" encoding="utf-8"?>
<p:tagLst xmlns:p="http://schemas.openxmlformats.org/presentationml/2006/main">
  <p:tag name="AS_UNIQUEID" val="3475"/>
</p:tagLst>
</file>

<file path=ppt/tags/tag157.xml><?xml version="1.0" encoding="utf-8"?>
<p:tagLst xmlns:p="http://schemas.openxmlformats.org/presentationml/2006/main">
  <p:tag name="AS_UNIQUEID" val="347"/>
</p:tagLst>
</file>

<file path=ppt/tags/tag158.xml><?xml version="1.0" encoding="utf-8"?>
<p:tagLst xmlns:p="http://schemas.openxmlformats.org/presentationml/2006/main">
  <p:tag name="AS_UNIQUEID" val="348"/>
</p:tagLst>
</file>

<file path=ppt/tags/tag159.xml><?xml version="1.0" encoding="utf-8"?>
<p:tagLst xmlns:p="http://schemas.openxmlformats.org/presentationml/2006/main">
  <p:tag name="AS_UNIQUEID" val="3476"/>
</p:tagLst>
</file>

<file path=ppt/tags/tag16.xml><?xml version="1.0" encoding="utf-8"?>
<p:tagLst xmlns:p="http://schemas.openxmlformats.org/presentationml/2006/main">
  <p:tag name="AS_UNIQUEID" val="221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0.xml><?xml version="1.0" encoding="utf-8"?>
<p:tagLst xmlns:p="http://schemas.openxmlformats.org/presentationml/2006/main">
  <p:tag name="AS_UNIQUEID" val="35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61.xml><?xml version="1.0" encoding="utf-8"?>
<p:tagLst xmlns:p="http://schemas.openxmlformats.org/presentationml/2006/main">
  <p:tag name="AS_UNIQUEID" val="35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62.xml><?xml version="1.0" encoding="utf-8"?>
<p:tagLst xmlns:p="http://schemas.openxmlformats.org/presentationml/2006/main">
  <p:tag name="AS_UNIQUEID" val="35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63.xml><?xml version="1.0" encoding="utf-8"?>
<p:tagLst xmlns:p="http://schemas.openxmlformats.org/presentationml/2006/main">
  <p:tag name="AS_UNIQUEID" val="3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64.xml><?xml version="1.0" encoding="utf-8"?>
<p:tagLst xmlns:p="http://schemas.openxmlformats.org/presentationml/2006/main">
  <p:tag name="AS_UNIQUEID" val="3477"/>
</p:tagLst>
</file>

<file path=ppt/tags/tag165.xml><?xml version="1.0" encoding="utf-8"?>
<p:tagLst xmlns:p="http://schemas.openxmlformats.org/presentationml/2006/main">
  <p:tag name="AS_UNIQUEID" val="355"/>
</p:tagLst>
</file>

<file path=ppt/tags/tag166.xml><?xml version="1.0" encoding="utf-8"?>
<p:tagLst xmlns:p="http://schemas.openxmlformats.org/presentationml/2006/main">
  <p:tag name="AS_UNIQUEID" val="356"/>
</p:tagLst>
</file>

<file path=ppt/tags/tag167.xml><?xml version="1.0" encoding="utf-8"?>
<p:tagLst xmlns:p="http://schemas.openxmlformats.org/presentationml/2006/main">
  <p:tag name="AS_UNIQUEID" val="3478"/>
</p:tagLst>
</file>

<file path=ppt/tags/tag168.xml><?xml version="1.0" encoding="utf-8"?>
<p:tagLst xmlns:p="http://schemas.openxmlformats.org/presentationml/2006/main">
  <p:tag name="AS_UNIQUEID" val="358"/>
</p:tagLst>
</file>

<file path=ppt/tags/tag169.xml><?xml version="1.0" encoding="utf-8"?>
<p:tagLst xmlns:p="http://schemas.openxmlformats.org/presentationml/2006/main">
  <p:tag name="AS_UNIQUEID" val="3479"/>
</p:tagLst>
</file>

<file path=ppt/tags/tag17.xml><?xml version="1.0" encoding="utf-8"?>
<p:tagLst xmlns:p="http://schemas.openxmlformats.org/presentationml/2006/main">
  <p:tag name="AS_UNIQUEID" val="221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70.xml><?xml version="1.0" encoding="utf-8"?>
<p:tagLst xmlns:p="http://schemas.openxmlformats.org/presentationml/2006/main">
  <p:tag name="AS_UNIQUEID" val="360"/>
</p:tagLst>
</file>

<file path=ppt/tags/tag171.xml><?xml version="1.0" encoding="utf-8"?>
<p:tagLst xmlns:p="http://schemas.openxmlformats.org/presentationml/2006/main">
  <p:tag name="AS_UNIQUEID" val="3480"/>
</p:tagLst>
</file>

<file path=ppt/tags/tag172.xml><?xml version="1.0" encoding="utf-8"?>
<p:tagLst xmlns:p="http://schemas.openxmlformats.org/presentationml/2006/main">
  <p:tag name="AS_UNIQUEID" val="362"/>
</p:tagLst>
</file>

<file path=ppt/tags/tag173.xml><?xml version="1.0" encoding="utf-8"?>
<p:tagLst xmlns:p="http://schemas.openxmlformats.org/presentationml/2006/main">
  <p:tag name="AS_UNIQUEID" val="3481"/>
</p:tagLst>
</file>

<file path=ppt/tags/tag174.xml><?xml version="1.0" encoding="utf-8"?>
<p:tagLst xmlns:p="http://schemas.openxmlformats.org/presentationml/2006/main">
  <p:tag name="AS_UNIQUEID" val="364"/>
</p:tagLst>
</file>

<file path=ppt/tags/tag175.xml><?xml version="1.0" encoding="utf-8"?>
<p:tagLst xmlns:p="http://schemas.openxmlformats.org/presentationml/2006/main">
  <p:tag name="AS_UNIQUEID" val="3482"/>
</p:tagLst>
</file>

<file path=ppt/tags/tag176.xml><?xml version="1.0" encoding="utf-8"?>
<p:tagLst xmlns:p="http://schemas.openxmlformats.org/presentationml/2006/main">
  <p:tag name="AS_UNIQUEID" val="366"/>
</p:tagLst>
</file>

<file path=ppt/tags/tag177.xml><?xml version="1.0" encoding="utf-8"?>
<p:tagLst xmlns:p="http://schemas.openxmlformats.org/presentationml/2006/main">
  <p:tag name="AS_UNIQUEID" val="3483"/>
</p:tagLst>
</file>

<file path=ppt/tags/tag178.xml><?xml version="1.0" encoding="utf-8"?>
<p:tagLst xmlns:p="http://schemas.openxmlformats.org/presentationml/2006/main">
  <p:tag name="AS_UNIQUEID" val="368"/>
</p:tagLst>
</file>

<file path=ppt/tags/tag179.xml><?xml version="1.0" encoding="utf-8"?>
<p:tagLst xmlns:p="http://schemas.openxmlformats.org/presentationml/2006/main">
  <p:tag name="AS_UNIQUEID" val="3484"/>
</p:tagLst>
</file>

<file path=ppt/tags/tag18.xml><?xml version="1.0" encoding="utf-8"?>
<p:tagLst xmlns:p="http://schemas.openxmlformats.org/presentationml/2006/main">
  <p:tag name="AS_UNIQUEID" val="221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80.xml><?xml version="1.0" encoding="utf-8"?>
<p:tagLst xmlns:p="http://schemas.openxmlformats.org/presentationml/2006/main">
  <p:tag name="AS_UNIQUEID" val="370"/>
</p:tagLst>
</file>

<file path=ppt/tags/tag181.xml><?xml version="1.0" encoding="utf-8"?>
<p:tagLst xmlns:p="http://schemas.openxmlformats.org/presentationml/2006/main">
  <p:tag name="AS_UNIQUEID" val="3485"/>
</p:tagLst>
</file>

<file path=ppt/tags/tag182.xml><?xml version="1.0" encoding="utf-8"?>
<p:tagLst xmlns:p="http://schemas.openxmlformats.org/presentationml/2006/main">
  <p:tag name="AS_UNIQUEID" val="449"/>
</p:tagLst>
</file>

<file path=ppt/tags/tag183.xml><?xml version="1.0" encoding="utf-8"?>
<p:tagLst xmlns:p="http://schemas.openxmlformats.org/presentationml/2006/main">
  <p:tag name="AS_UNIQUEID" val="450"/>
  <p:tag name="KSO_WM_UNIT_PLACING_PICTURE_USER_VIEWPORT" val="{&quot;height&quot;:10613,&quot;width&quot;:18868}"/>
  <p:tag name="REFSHAPE" val="636991700"/>
</p:tagLst>
</file>

<file path=ppt/tags/tag184.xml><?xml version="1.0" encoding="utf-8"?>
<p:tagLst xmlns:p="http://schemas.openxmlformats.org/presentationml/2006/main">
  <p:tag name="AS_UNIQUEID" val="451"/>
</p:tagLst>
</file>

<file path=ppt/tags/tag185.xml><?xml version="1.0" encoding="utf-8"?>
<p:tagLst xmlns:p="http://schemas.openxmlformats.org/presentationml/2006/main">
  <p:tag name="AS_UNIQUEID" val="452"/>
</p:tagLst>
</file>

<file path=ppt/tags/tag186.xml><?xml version="1.0" encoding="utf-8"?>
<p:tagLst xmlns:p="http://schemas.openxmlformats.org/presentationml/2006/main">
  <p:tag name="AS_UNIQUEID" val="3486"/>
</p:tagLst>
</file>

<file path=ppt/tags/tag187.xml><?xml version="1.0" encoding="utf-8"?>
<p:tagLst xmlns:p="http://schemas.openxmlformats.org/presentationml/2006/main">
  <p:tag name="AS_UNIQUEID" val="372"/>
</p:tagLst>
</file>

<file path=ppt/tags/tag188.xml><?xml version="1.0" encoding="utf-8"?>
<p:tagLst xmlns:p="http://schemas.openxmlformats.org/presentationml/2006/main">
  <p:tag name="AS_UNIQUEID" val="373"/>
</p:tagLst>
</file>

<file path=ppt/tags/tag189.xml><?xml version="1.0" encoding="utf-8"?>
<p:tagLst xmlns:p="http://schemas.openxmlformats.org/presentationml/2006/main">
  <p:tag name="AS_UNIQUEID" val="374"/>
</p:tagLst>
</file>

<file path=ppt/tags/tag19.xml><?xml version="1.0" encoding="utf-8"?>
<p:tagLst xmlns:p="http://schemas.openxmlformats.org/presentationml/2006/main">
  <p:tag name="AS_UNIQUEID" val="3451"/>
</p:tagLst>
</file>

<file path=ppt/tags/tag190.xml><?xml version="1.0" encoding="utf-8"?>
<p:tagLst xmlns:p="http://schemas.openxmlformats.org/presentationml/2006/main">
  <p:tag name="AS_UNIQUEID" val="375"/>
</p:tagLst>
</file>

<file path=ppt/tags/tag191.xml><?xml version="1.0" encoding="utf-8"?>
<p:tagLst xmlns:p="http://schemas.openxmlformats.org/presentationml/2006/main">
  <p:tag name="AS_UNIQUEID" val="376"/>
</p:tagLst>
</file>

<file path=ppt/tags/tag192.xml><?xml version="1.0" encoding="utf-8"?>
<p:tagLst xmlns:p="http://schemas.openxmlformats.org/presentationml/2006/main">
  <p:tag name="AS_UNIQUEID" val="3487"/>
</p:tagLst>
</file>

<file path=ppt/tags/tag193.xml><?xml version="1.0" encoding="utf-8"?>
<p:tagLst xmlns:p="http://schemas.openxmlformats.org/presentationml/2006/main">
  <p:tag name="AS_UNIQUEID" val="3488"/>
</p:tagLst>
</file>

<file path=ppt/tags/tag194.xml><?xml version="1.0" encoding="utf-8"?>
<p:tagLst xmlns:p="http://schemas.openxmlformats.org/presentationml/2006/main">
  <p:tag name="AS_UNIQUEID" val="2299"/>
</p:tagLst>
</file>

<file path=ppt/tags/tag195.xml><?xml version="1.0" encoding="utf-8"?>
<p:tagLst xmlns:p="http://schemas.openxmlformats.org/presentationml/2006/main">
  <p:tag name="AS_UNIQUEID" val="2300"/>
</p:tagLst>
</file>

<file path=ppt/tags/tag196.xml><?xml version="1.0" encoding="utf-8"?>
<p:tagLst xmlns:p="http://schemas.openxmlformats.org/presentationml/2006/main">
  <p:tag name="AS_UNIQUEID" val="2301"/>
</p:tagLst>
</file>

<file path=ppt/tags/tag197.xml><?xml version="1.0" encoding="utf-8"?>
<p:tagLst xmlns:p="http://schemas.openxmlformats.org/presentationml/2006/main">
  <p:tag name="AS_UNIQUEID" val="2302"/>
</p:tagLst>
</file>

<file path=ppt/tags/tag198.xml><?xml version="1.0" encoding="utf-8"?>
<p:tagLst xmlns:p="http://schemas.openxmlformats.org/presentationml/2006/main">
  <p:tag name="AS_UNIQUEID" val="2303"/>
</p:tagLst>
</file>

<file path=ppt/tags/tag199.xml><?xml version="1.0" encoding="utf-8"?>
<p:tagLst xmlns:p="http://schemas.openxmlformats.org/presentationml/2006/main">
  <p:tag name="AS_UNIQUEID" val="3489"/>
</p:tagLst>
</file>

<file path=ppt/tags/tag2.xml><?xml version="1.0" encoding="utf-8"?>
<p:tagLst xmlns:p="http://schemas.openxmlformats.org/presentationml/2006/main">
  <p:tag name="AS_UNIQUEID" val="220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AS_UNIQUEID" val="221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00.xml><?xml version="1.0" encoding="utf-8"?>
<p:tagLst xmlns:p="http://schemas.openxmlformats.org/presentationml/2006/main">
  <p:tag name="AS_UNIQUEID" val="2305"/>
</p:tagLst>
</file>

<file path=ppt/tags/tag201.xml><?xml version="1.0" encoding="utf-8"?>
<p:tagLst xmlns:p="http://schemas.openxmlformats.org/presentationml/2006/main">
  <p:tag name="AS_UNIQUEID" val="2306"/>
</p:tagLst>
</file>

<file path=ppt/tags/tag202.xml><?xml version="1.0" encoding="utf-8"?>
<p:tagLst xmlns:p="http://schemas.openxmlformats.org/presentationml/2006/main">
  <p:tag name="AS_UNIQUEID" val="2307"/>
</p:tagLst>
</file>

<file path=ppt/tags/tag203.xml><?xml version="1.0" encoding="utf-8"?>
<p:tagLst xmlns:p="http://schemas.openxmlformats.org/presentationml/2006/main">
  <p:tag name="AS_UNIQUEID" val="2308"/>
</p:tagLst>
</file>

<file path=ppt/tags/tag204.xml><?xml version="1.0" encoding="utf-8"?>
<p:tagLst xmlns:p="http://schemas.openxmlformats.org/presentationml/2006/main">
  <p:tag name="AS_UNIQUEID" val="2309"/>
</p:tagLst>
</file>

<file path=ppt/tags/tag205.xml><?xml version="1.0" encoding="utf-8"?>
<p:tagLst xmlns:p="http://schemas.openxmlformats.org/presentationml/2006/main">
  <p:tag name="AS_UNIQUEID" val="3490"/>
</p:tagLst>
</file>

<file path=ppt/tags/tag206.xml><?xml version="1.0" encoding="utf-8"?>
<p:tagLst xmlns:p="http://schemas.openxmlformats.org/presentationml/2006/main">
  <p:tag name="AS_UNIQUEID" val="2311"/>
</p:tagLst>
</file>

<file path=ppt/tags/tag207.xml><?xml version="1.0" encoding="utf-8"?>
<p:tagLst xmlns:p="http://schemas.openxmlformats.org/presentationml/2006/main">
  <p:tag name="AS_UNIQUEID" val="2312"/>
</p:tagLst>
</file>

<file path=ppt/tags/tag208.xml><?xml version="1.0" encoding="utf-8"?>
<p:tagLst xmlns:p="http://schemas.openxmlformats.org/presentationml/2006/main">
  <p:tag name="AS_UNIQUEID" val="2313"/>
</p:tagLst>
</file>

<file path=ppt/tags/tag209.xml><?xml version="1.0" encoding="utf-8"?>
<p:tagLst xmlns:p="http://schemas.openxmlformats.org/presentationml/2006/main">
  <p:tag name="AS_UNIQUEID" val="2314"/>
</p:tagLst>
</file>

<file path=ppt/tags/tag21.xml><?xml version="1.0" encoding="utf-8"?>
<p:tagLst xmlns:p="http://schemas.openxmlformats.org/presentationml/2006/main">
  <p:tag name="AS_UNIQUEID" val="221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10.xml><?xml version="1.0" encoding="utf-8"?>
<p:tagLst xmlns:p="http://schemas.openxmlformats.org/presentationml/2006/main">
  <p:tag name="AS_UNIQUEID" val="2315"/>
</p:tagLst>
</file>

<file path=ppt/tags/tag211.xml><?xml version="1.0" encoding="utf-8"?>
<p:tagLst xmlns:p="http://schemas.openxmlformats.org/presentationml/2006/main">
  <p:tag name="AS_UNIQUEID" val="3491"/>
</p:tagLst>
</file>

<file path=ppt/tags/tag212.xml><?xml version="1.0" encoding="utf-8"?>
<p:tagLst xmlns:p="http://schemas.openxmlformats.org/presentationml/2006/main">
  <p:tag name="AS_UNIQUEID" val="2317"/>
</p:tagLst>
</file>

<file path=ppt/tags/tag213.xml><?xml version="1.0" encoding="utf-8"?>
<p:tagLst xmlns:p="http://schemas.openxmlformats.org/presentationml/2006/main">
  <p:tag name="AS_UNIQUEID" val="2318"/>
</p:tagLst>
</file>

<file path=ppt/tags/tag214.xml><?xml version="1.0" encoding="utf-8"?>
<p:tagLst xmlns:p="http://schemas.openxmlformats.org/presentationml/2006/main">
  <p:tag name="AS_UNIQUEID" val="2319"/>
</p:tagLst>
</file>

<file path=ppt/tags/tag215.xml><?xml version="1.0" encoding="utf-8"?>
<p:tagLst xmlns:p="http://schemas.openxmlformats.org/presentationml/2006/main">
  <p:tag name="AS_UNIQUEID" val="2320"/>
</p:tagLst>
</file>

<file path=ppt/tags/tag216.xml><?xml version="1.0" encoding="utf-8"?>
<p:tagLst xmlns:p="http://schemas.openxmlformats.org/presentationml/2006/main">
  <p:tag name="AS_UNIQUEID" val="2321"/>
</p:tagLst>
</file>

<file path=ppt/tags/tag217.xml><?xml version="1.0" encoding="utf-8"?>
<p:tagLst xmlns:p="http://schemas.openxmlformats.org/presentationml/2006/main">
  <p:tag name="AS_UNIQUEID" val="2322"/>
</p:tagLst>
</file>

<file path=ppt/tags/tag218.xml><?xml version="1.0" encoding="utf-8"?>
<p:tagLst xmlns:p="http://schemas.openxmlformats.org/presentationml/2006/main">
  <p:tag name="AS_UNIQUEID" val="3492"/>
</p:tagLst>
</file>

<file path=ppt/tags/tag219.xml><?xml version="1.0" encoding="utf-8"?>
<p:tagLst xmlns:p="http://schemas.openxmlformats.org/presentationml/2006/main">
  <p:tag name="AS_UNIQUEID" val="2324"/>
</p:tagLst>
</file>

<file path=ppt/tags/tag22.xml><?xml version="1.0" encoding="utf-8"?>
<p:tagLst xmlns:p="http://schemas.openxmlformats.org/presentationml/2006/main">
  <p:tag name="AS_UNIQUEID" val="222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20.xml><?xml version="1.0" encoding="utf-8"?>
<p:tagLst xmlns:p="http://schemas.openxmlformats.org/presentationml/2006/main">
  <p:tag name="AS_UNIQUEID" val="2325"/>
</p:tagLst>
</file>

<file path=ppt/tags/tag221.xml><?xml version="1.0" encoding="utf-8"?>
<p:tagLst xmlns:p="http://schemas.openxmlformats.org/presentationml/2006/main">
  <p:tag name="AS_UNIQUEID" val="2326"/>
</p:tagLst>
</file>

<file path=ppt/tags/tag222.xml><?xml version="1.0" encoding="utf-8"?>
<p:tagLst xmlns:p="http://schemas.openxmlformats.org/presentationml/2006/main">
  <p:tag name="AS_UNIQUEID" val="2327"/>
</p:tagLst>
</file>

<file path=ppt/tags/tag223.xml><?xml version="1.0" encoding="utf-8"?>
<p:tagLst xmlns:p="http://schemas.openxmlformats.org/presentationml/2006/main">
  <p:tag name="AS_UNIQUEID" val="2328"/>
</p:tagLst>
</file>

<file path=ppt/tags/tag224.xml><?xml version="1.0" encoding="utf-8"?>
<p:tagLst xmlns:p="http://schemas.openxmlformats.org/presentationml/2006/main">
  <p:tag name="AS_UNIQUEID" val="2329"/>
</p:tagLst>
</file>

<file path=ppt/tags/tag225.xml><?xml version="1.0" encoding="utf-8"?>
<p:tagLst xmlns:p="http://schemas.openxmlformats.org/presentationml/2006/main">
  <p:tag name="AS_UNIQUEID" val="2330"/>
</p:tagLst>
</file>

<file path=ppt/tags/tag226.xml><?xml version="1.0" encoding="utf-8"?>
<p:tagLst xmlns:p="http://schemas.openxmlformats.org/presentationml/2006/main">
  <p:tag name="AS_UNIQUEID" val="2331"/>
</p:tagLst>
</file>

<file path=ppt/tags/tag227.xml><?xml version="1.0" encoding="utf-8"?>
<p:tagLst xmlns:p="http://schemas.openxmlformats.org/presentationml/2006/main">
  <p:tag name="AS_UNIQUEID" val="3493"/>
</p:tagLst>
</file>

<file path=ppt/tags/tag228.xml><?xml version="1.0" encoding="utf-8"?>
<p:tagLst xmlns:p="http://schemas.openxmlformats.org/presentationml/2006/main">
  <p:tag name="AS_UNIQUEID" val="2333"/>
</p:tagLst>
</file>

<file path=ppt/tags/tag229.xml><?xml version="1.0" encoding="utf-8"?>
<p:tagLst xmlns:p="http://schemas.openxmlformats.org/presentationml/2006/main">
  <p:tag name="AS_UNIQUEID" val="2334"/>
</p:tagLst>
</file>

<file path=ppt/tags/tag23.xml><?xml version="1.0" encoding="utf-8"?>
<p:tagLst xmlns:p="http://schemas.openxmlformats.org/presentationml/2006/main">
  <p:tag name="AS_UNIQUEID" val="222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30.xml><?xml version="1.0" encoding="utf-8"?>
<p:tagLst xmlns:p="http://schemas.openxmlformats.org/presentationml/2006/main">
  <p:tag name="AS_UNIQUEID" val="2335"/>
</p:tagLst>
</file>

<file path=ppt/tags/tag231.xml><?xml version="1.0" encoding="utf-8"?>
<p:tagLst xmlns:p="http://schemas.openxmlformats.org/presentationml/2006/main">
  <p:tag name="AS_UNIQUEID" val="2336"/>
</p:tagLst>
</file>

<file path=ppt/tags/tag232.xml><?xml version="1.0" encoding="utf-8"?>
<p:tagLst xmlns:p="http://schemas.openxmlformats.org/presentationml/2006/main">
  <p:tag name="AS_UNIQUEID" val="3494"/>
</p:tagLst>
</file>

<file path=ppt/tags/tag233.xml><?xml version="1.0" encoding="utf-8"?>
<p:tagLst xmlns:p="http://schemas.openxmlformats.org/presentationml/2006/main">
  <p:tag name="AS_UNIQUEID" val="2338"/>
</p:tagLst>
</file>

<file path=ppt/tags/tag234.xml><?xml version="1.0" encoding="utf-8"?>
<p:tagLst xmlns:p="http://schemas.openxmlformats.org/presentationml/2006/main">
  <p:tag name="AS_UNIQUEID" val="2339"/>
</p:tagLst>
</file>

<file path=ppt/tags/tag235.xml><?xml version="1.0" encoding="utf-8"?>
<p:tagLst xmlns:p="http://schemas.openxmlformats.org/presentationml/2006/main">
  <p:tag name="AS_UNIQUEID" val="2340"/>
</p:tagLst>
</file>

<file path=ppt/tags/tag236.xml><?xml version="1.0" encoding="utf-8"?>
<p:tagLst xmlns:p="http://schemas.openxmlformats.org/presentationml/2006/main">
  <p:tag name="AS_UNIQUEID" val="3495"/>
</p:tagLst>
</file>

<file path=ppt/tags/tag237.xml><?xml version="1.0" encoding="utf-8"?>
<p:tagLst xmlns:p="http://schemas.openxmlformats.org/presentationml/2006/main">
  <p:tag name="AS_UNIQUEID" val="2342"/>
</p:tagLst>
</file>

<file path=ppt/tags/tag238.xml><?xml version="1.0" encoding="utf-8"?>
<p:tagLst xmlns:p="http://schemas.openxmlformats.org/presentationml/2006/main">
  <p:tag name="AS_UNIQUEID" val="2343"/>
</p:tagLst>
</file>

<file path=ppt/tags/tag239.xml><?xml version="1.0" encoding="utf-8"?>
<p:tagLst xmlns:p="http://schemas.openxmlformats.org/presentationml/2006/main">
  <p:tag name="AS_UNIQUEID" val="2344"/>
</p:tagLst>
</file>

<file path=ppt/tags/tag24.xml><?xml version="1.0" encoding="utf-8"?>
<p:tagLst xmlns:p="http://schemas.openxmlformats.org/presentationml/2006/main">
  <p:tag name="AS_UNIQUEID" val="222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0.xml><?xml version="1.0" encoding="utf-8"?>
<p:tagLst xmlns:p="http://schemas.openxmlformats.org/presentationml/2006/main">
  <p:tag name="AS_UNIQUEID" val="2345"/>
</p:tagLst>
</file>

<file path=ppt/tags/tag241.xml><?xml version="1.0" encoding="utf-8"?>
<p:tagLst xmlns:p="http://schemas.openxmlformats.org/presentationml/2006/main">
  <p:tag name="AS_UNIQUEID" val="2346"/>
</p:tagLst>
</file>

<file path=ppt/tags/tag242.xml><?xml version="1.0" encoding="utf-8"?>
<p:tagLst xmlns:p="http://schemas.openxmlformats.org/presentationml/2006/main">
  <p:tag name="AS_UNIQUEID" val="2347"/>
</p:tagLst>
</file>

<file path=ppt/tags/tag243.xml><?xml version="1.0" encoding="utf-8"?>
<p:tagLst xmlns:p="http://schemas.openxmlformats.org/presentationml/2006/main">
  <p:tag name="AS_UNIQUEID" val="2348"/>
</p:tagLst>
</file>

<file path=ppt/tags/tag244.xml><?xml version="1.0" encoding="utf-8"?>
<p:tagLst xmlns:p="http://schemas.openxmlformats.org/presentationml/2006/main">
  <p:tag name="AS_UNIQUEID" val="2349"/>
</p:tagLst>
</file>

<file path=ppt/tags/tag245.xml><?xml version="1.0" encoding="utf-8"?>
<p:tagLst xmlns:p="http://schemas.openxmlformats.org/presentationml/2006/main">
  <p:tag name="AS_UNIQUEID" val="2350"/>
</p:tagLst>
</file>

<file path=ppt/tags/tag246.xml><?xml version="1.0" encoding="utf-8"?>
<p:tagLst xmlns:p="http://schemas.openxmlformats.org/presentationml/2006/main">
  <p:tag name="AS_UNIQUEID" val="2351"/>
</p:tagLst>
</file>

<file path=ppt/tags/tag247.xml><?xml version="1.0" encoding="utf-8"?>
<p:tagLst xmlns:p="http://schemas.openxmlformats.org/presentationml/2006/main">
  <p:tag name="AS_UNIQUEID" val="2352"/>
</p:tagLst>
</file>

<file path=ppt/tags/tag248.xml><?xml version="1.0" encoding="utf-8"?>
<p:tagLst xmlns:p="http://schemas.openxmlformats.org/presentationml/2006/main">
  <p:tag name="AS_UNIQUEID" val="3496"/>
</p:tagLst>
</file>

<file path=ppt/tags/tag249.xml><?xml version="1.0" encoding="utf-8"?>
<p:tagLst xmlns:p="http://schemas.openxmlformats.org/presentationml/2006/main">
  <p:tag name="AS_UNIQUEID" val="2354"/>
</p:tagLst>
</file>

<file path=ppt/tags/tag25.xml><?xml version="1.0" encoding="utf-8"?>
<p:tagLst xmlns:p="http://schemas.openxmlformats.org/presentationml/2006/main">
  <p:tag name="AS_UNIQUEID" val="222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0.xml><?xml version="1.0" encoding="utf-8"?>
<p:tagLst xmlns:p="http://schemas.openxmlformats.org/presentationml/2006/main">
  <p:tag name="AS_UNIQUEID" val="2355"/>
</p:tagLst>
</file>

<file path=ppt/tags/tag251.xml><?xml version="1.0" encoding="utf-8"?>
<p:tagLst xmlns:p="http://schemas.openxmlformats.org/presentationml/2006/main">
  <p:tag name="AS_UNIQUEID" val="2356"/>
</p:tagLst>
</file>

<file path=ppt/tags/tag252.xml><?xml version="1.0" encoding="utf-8"?>
<p:tagLst xmlns:p="http://schemas.openxmlformats.org/presentationml/2006/main">
  <p:tag name="AS_UNIQUEID" val="2357"/>
</p:tagLst>
</file>

<file path=ppt/tags/tag253.xml><?xml version="1.0" encoding="utf-8"?>
<p:tagLst xmlns:p="http://schemas.openxmlformats.org/presentationml/2006/main">
  <p:tag name="AS_UNIQUEID" val="2358"/>
</p:tagLst>
</file>

<file path=ppt/tags/tag254.xml><?xml version="1.0" encoding="utf-8"?>
<p:tagLst xmlns:p="http://schemas.openxmlformats.org/presentationml/2006/main">
  <p:tag name="AS_UNIQUEID" val="2359"/>
</p:tagLst>
</file>

<file path=ppt/tags/tag255.xml><?xml version="1.0" encoding="utf-8"?>
<p:tagLst xmlns:p="http://schemas.openxmlformats.org/presentationml/2006/main">
  <p:tag name="AS_UNIQUEID" val="2360"/>
</p:tagLst>
</file>

<file path=ppt/tags/tag256.xml><?xml version="1.0" encoding="utf-8"?>
<p:tagLst xmlns:p="http://schemas.openxmlformats.org/presentationml/2006/main">
  <p:tag name="AS_UNIQUEID" val="2361"/>
</p:tagLst>
</file>

<file path=ppt/tags/tag257.xml><?xml version="1.0" encoding="utf-8"?>
<p:tagLst xmlns:p="http://schemas.openxmlformats.org/presentationml/2006/main">
  <p:tag name="AS_UNIQUEID" val="2362"/>
</p:tagLst>
</file>

<file path=ppt/tags/tag258.xml><?xml version="1.0" encoding="utf-8"?>
<p:tagLst xmlns:p="http://schemas.openxmlformats.org/presentationml/2006/main">
  <p:tag name="AS_UNIQUEID" val="2363"/>
</p:tagLst>
</file>

<file path=ppt/tags/tag259.xml><?xml version="1.0" encoding="utf-8"?>
<p:tagLst xmlns:p="http://schemas.openxmlformats.org/presentationml/2006/main">
  <p:tag name="AS_UNIQUEID" val="2364"/>
</p:tagLst>
</file>

<file path=ppt/tags/tag26.xml><?xml version="1.0" encoding="utf-8"?>
<p:tagLst xmlns:p="http://schemas.openxmlformats.org/presentationml/2006/main">
  <p:tag name="AS_UNIQUEID" val="3452"/>
</p:tagLst>
</file>

<file path=ppt/tags/tag260.xml><?xml version="1.0" encoding="utf-8"?>
<p:tagLst xmlns:p="http://schemas.openxmlformats.org/presentationml/2006/main">
  <p:tag name="AS_UNIQUEID" val="3497"/>
</p:tagLst>
</file>

<file path=ppt/tags/tag261.xml><?xml version="1.0" encoding="utf-8"?>
<p:tagLst xmlns:p="http://schemas.openxmlformats.org/presentationml/2006/main">
  <p:tag name="AS_UNIQUEID" val="2366"/>
</p:tagLst>
</file>

<file path=ppt/tags/tag262.xml><?xml version="1.0" encoding="utf-8"?>
<p:tagLst xmlns:p="http://schemas.openxmlformats.org/presentationml/2006/main">
  <p:tag name="AS_UNIQUEID" val="2367"/>
</p:tagLst>
</file>

<file path=ppt/tags/tag263.xml><?xml version="1.0" encoding="utf-8"?>
<p:tagLst xmlns:p="http://schemas.openxmlformats.org/presentationml/2006/main">
  <p:tag name="AS_UNIQUEID" val="2368"/>
</p:tagLst>
</file>

<file path=ppt/tags/tag264.xml><?xml version="1.0" encoding="utf-8"?>
<p:tagLst xmlns:p="http://schemas.openxmlformats.org/presentationml/2006/main">
  <p:tag name="AS_UNIQUEID" val="2369"/>
</p:tagLst>
</file>

<file path=ppt/tags/tag265.xml><?xml version="1.0" encoding="utf-8"?>
<p:tagLst xmlns:p="http://schemas.openxmlformats.org/presentationml/2006/main">
  <p:tag name="AS_UNIQUEID" val="2370"/>
</p:tagLst>
</file>

<file path=ppt/tags/tag266.xml><?xml version="1.0" encoding="utf-8"?>
<p:tagLst xmlns:p="http://schemas.openxmlformats.org/presentationml/2006/main">
  <p:tag name="AS_UNIQUEID" val="2371"/>
</p:tagLst>
</file>

<file path=ppt/tags/tag267.xml><?xml version="1.0" encoding="utf-8"?>
<p:tagLst xmlns:p="http://schemas.openxmlformats.org/presentationml/2006/main">
  <p:tag name="AS_UNIQUEID" val="3498"/>
</p:tagLst>
</file>

<file path=ppt/tags/tag268.xml><?xml version="1.0" encoding="utf-8"?>
<p:tagLst xmlns:p="http://schemas.openxmlformats.org/presentationml/2006/main">
  <p:tag name="AS_UNIQUEID" val="2373"/>
</p:tagLst>
</file>

<file path=ppt/tags/tag269.xml><?xml version="1.0" encoding="utf-8"?>
<p:tagLst xmlns:p="http://schemas.openxmlformats.org/presentationml/2006/main">
  <p:tag name="AS_UNIQUEID" val="2374"/>
</p:tagLst>
</file>

<file path=ppt/tags/tag27.xml><?xml version="1.0" encoding="utf-8"?>
<p:tagLst xmlns:p="http://schemas.openxmlformats.org/presentationml/2006/main">
  <p:tag name="AS_UNIQUEID" val="222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70.xml><?xml version="1.0" encoding="utf-8"?>
<p:tagLst xmlns:p="http://schemas.openxmlformats.org/presentationml/2006/main">
  <p:tag name="AS_UNIQUEID" val="2375"/>
</p:tagLst>
</file>

<file path=ppt/tags/tag271.xml><?xml version="1.0" encoding="utf-8"?>
<p:tagLst xmlns:p="http://schemas.openxmlformats.org/presentationml/2006/main">
  <p:tag name="AS_UNIQUEID" val="2376"/>
</p:tagLst>
</file>

<file path=ppt/tags/tag272.xml><?xml version="1.0" encoding="utf-8"?>
<p:tagLst xmlns:p="http://schemas.openxmlformats.org/presentationml/2006/main">
  <p:tag name="AS_UNIQUEID" val="2377"/>
</p:tagLst>
</file>

<file path=ppt/tags/tag273.xml><?xml version="1.0" encoding="utf-8"?>
<p:tagLst xmlns:p="http://schemas.openxmlformats.org/presentationml/2006/main">
  <p:tag name="AS_UNIQUEID" val="2378"/>
</p:tagLst>
</file>

<file path=ppt/tags/tag274.xml><?xml version="1.0" encoding="utf-8"?>
<p:tagLst xmlns:p="http://schemas.openxmlformats.org/presentationml/2006/main">
  <p:tag name="AS_UNIQUEID" val="3499"/>
</p:tagLst>
</file>

<file path=ppt/tags/tag275.xml><?xml version="1.0" encoding="utf-8"?>
<p:tagLst xmlns:p="http://schemas.openxmlformats.org/presentationml/2006/main">
  <p:tag name="AS_UNIQUEID" val="2380"/>
</p:tagLst>
</file>

<file path=ppt/tags/tag276.xml><?xml version="1.0" encoding="utf-8"?>
<p:tagLst xmlns:p="http://schemas.openxmlformats.org/presentationml/2006/main">
  <p:tag name="AS_UNIQUEID" val="2381"/>
</p:tagLst>
</file>

<file path=ppt/tags/tag277.xml><?xml version="1.0" encoding="utf-8"?>
<p:tagLst xmlns:p="http://schemas.openxmlformats.org/presentationml/2006/main">
  <p:tag name="AS_UNIQUEID" val="2382"/>
</p:tagLst>
</file>

<file path=ppt/tags/tag278.xml><?xml version="1.0" encoding="utf-8"?>
<p:tagLst xmlns:p="http://schemas.openxmlformats.org/presentationml/2006/main">
  <p:tag name="AS_UNIQUEID" val="2383"/>
</p:tagLst>
</file>

<file path=ppt/tags/tag279.xml><?xml version="1.0" encoding="utf-8"?>
<p:tagLst xmlns:p="http://schemas.openxmlformats.org/presentationml/2006/main">
  <p:tag name="AS_UNIQUEID" val="2384"/>
</p:tagLst>
</file>

<file path=ppt/tags/tag28.xml><?xml version="1.0" encoding="utf-8"?>
<p:tagLst xmlns:p="http://schemas.openxmlformats.org/presentationml/2006/main">
  <p:tag name="AS_UNIQUEID" val="222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80.xml><?xml version="1.0" encoding="utf-8"?>
<p:tagLst xmlns:p="http://schemas.openxmlformats.org/presentationml/2006/main">
  <p:tag name="AS_UNIQUEID" val="3500"/>
</p:tagLst>
</file>

<file path=ppt/tags/tag281.xml><?xml version="1.0" encoding="utf-8"?>
<p:tagLst xmlns:p="http://schemas.openxmlformats.org/presentationml/2006/main">
  <p:tag name="AS_UNIQUEID" val="2386"/>
</p:tagLst>
</file>

<file path=ppt/tags/tag282.xml><?xml version="1.0" encoding="utf-8"?>
<p:tagLst xmlns:p="http://schemas.openxmlformats.org/presentationml/2006/main">
  <p:tag name="AS_UNIQUEID" val="2387"/>
</p:tagLst>
</file>

<file path=ppt/tags/tag283.xml><?xml version="1.0" encoding="utf-8"?>
<p:tagLst xmlns:p="http://schemas.openxmlformats.org/presentationml/2006/main">
  <p:tag name="AS_UNIQUEID" val="2388"/>
</p:tagLst>
</file>

<file path=ppt/tags/tag284.xml><?xml version="1.0" encoding="utf-8"?>
<p:tagLst xmlns:p="http://schemas.openxmlformats.org/presentationml/2006/main">
  <p:tag name="AS_UNIQUEID" val="2389"/>
</p:tagLst>
</file>

<file path=ppt/tags/tag285.xml><?xml version="1.0" encoding="utf-8"?>
<p:tagLst xmlns:p="http://schemas.openxmlformats.org/presentationml/2006/main">
  <p:tag name="AS_UNIQUEID" val="2390"/>
</p:tagLst>
</file>

<file path=ppt/tags/tag286.xml><?xml version="1.0" encoding="utf-8"?>
<p:tagLst xmlns:p="http://schemas.openxmlformats.org/presentationml/2006/main">
  <p:tag name="AS_UNIQUEID" val="3501"/>
</p:tagLst>
</file>

<file path=ppt/tags/tag287.xml><?xml version="1.0" encoding="utf-8"?>
<p:tagLst xmlns:p="http://schemas.openxmlformats.org/presentationml/2006/main">
  <p:tag name="AS_UNIQUEID" val="2392"/>
</p:tagLst>
</file>

<file path=ppt/tags/tag288.xml><?xml version="1.0" encoding="utf-8"?>
<p:tagLst xmlns:p="http://schemas.openxmlformats.org/presentationml/2006/main">
  <p:tag name="AS_UNIQUEID" val="2393"/>
</p:tagLst>
</file>

<file path=ppt/tags/tag289.xml><?xml version="1.0" encoding="utf-8"?>
<p:tagLst xmlns:p="http://schemas.openxmlformats.org/presentationml/2006/main">
  <p:tag name="AS_UNIQUEID" val="2394"/>
</p:tagLst>
</file>

<file path=ppt/tags/tag29.xml><?xml version="1.0" encoding="utf-8"?>
<p:tagLst xmlns:p="http://schemas.openxmlformats.org/presentationml/2006/main">
  <p:tag name="AS_UNIQUEID" val="222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90.xml><?xml version="1.0" encoding="utf-8"?>
<p:tagLst xmlns:p="http://schemas.openxmlformats.org/presentationml/2006/main">
  <p:tag name="AS_UNIQUEID" val="3502"/>
</p:tagLst>
</file>

<file path=ppt/tags/tag291.xml><?xml version="1.0" encoding="utf-8"?>
<p:tagLst xmlns:p="http://schemas.openxmlformats.org/presentationml/2006/main">
  <p:tag name="AS_UNIQUEID" val="2396"/>
</p:tagLst>
</file>

<file path=ppt/tags/tag292.xml><?xml version="1.0" encoding="utf-8"?>
<p:tagLst xmlns:p="http://schemas.openxmlformats.org/presentationml/2006/main">
  <p:tag name="AS_UNIQUEID" val="2397"/>
</p:tagLst>
</file>

<file path=ppt/tags/tag293.xml><?xml version="1.0" encoding="utf-8"?>
<p:tagLst xmlns:p="http://schemas.openxmlformats.org/presentationml/2006/main">
  <p:tag name="AS_UNIQUEID" val="2398"/>
</p:tagLst>
</file>

<file path=ppt/tags/tag294.xml><?xml version="1.0" encoding="utf-8"?>
<p:tagLst xmlns:p="http://schemas.openxmlformats.org/presentationml/2006/main">
  <p:tag name="AS_UNIQUEID" val="2399"/>
</p:tagLst>
</file>

<file path=ppt/tags/tag295.xml><?xml version="1.0" encoding="utf-8"?>
<p:tagLst xmlns:p="http://schemas.openxmlformats.org/presentationml/2006/main">
  <p:tag name="AS_UNIQUEID" val="2400"/>
</p:tagLst>
</file>

<file path=ppt/tags/tag296.xml><?xml version="1.0" encoding="utf-8"?>
<p:tagLst xmlns:p="http://schemas.openxmlformats.org/presentationml/2006/main">
  <p:tag name="AS_UNIQUEID" val="3503"/>
</p:tagLst>
</file>

<file path=ppt/tags/tag297.xml><?xml version="1.0" encoding="utf-8"?>
<p:tagLst xmlns:p="http://schemas.openxmlformats.org/presentationml/2006/main">
  <p:tag name="AS_UNIQUEID" val="3504"/>
</p:tagLst>
</file>

<file path=ppt/tags/tag298.xml><?xml version="1.0" encoding="utf-8"?>
<p:tagLst xmlns:p="http://schemas.openxmlformats.org/presentationml/2006/main">
  <p:tag name="AS_UNIQUEID" val="2417"/>
</p:tagLst>
</file>

<file path=ppt/tags/tag299.xml><?xml version="1.0" encoding="utf-8"?>
<p:tagLst xmlns:p="http://schemas.openxmlformats.org/presentationml/2006/main">
  <p:tag name="AS_UNIQUEID" val="2418"/>
</p:tagLst>
</file>

<file path=ppt/tags/tag3.xml><?xml version="1.0" encoding="utf-8"?>
<p:tagLst xmlns:p="http://schemas.openxmlformats.org/presentationml/2006/main">
  <p:tag name="AS_UNIQUEID" val="220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AS_UNIQUEID" val="222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00.xml><?xml version="1.0" encoding="utf-8"?>
<p:tagLst xmlns:p="http://schemas.openxmlformats.org/presentationml/2006/main">
  <p:tag name="AS_UNIQUEID" val="2419"/>
</p:tagLst>
</file>

<file path=ppt/tags/tag301.xml><?xml version="1.0" encoding="utf-8"?>
<p:tagLst xmlns:p="http://schemas.openxmlformats.org/presentationml/2006/main">
  <p:tag name="AS_UNIQUEID" val="2420"/>
</p:tagLst>
</file>

<file path=ppt/tags/tag302.xml><?xml version="1.0" encoding="utf-8"?>
<p:tagLst xmlns:p="http://schemas.openxmlformats.org/presentationml/2006/main">
  <p:tag name="AS_UNIQUEID" val="2421"/>
</p:tagLst>
</file>

<file path=ppt/tags/tag303.xml><?xml version="1.0" encoding="utf-8"?>
<p:tagLst xmlns:p="http://schemas.openxmlformats.org/presentationml/2006/main">
  <p:tag name="AS_UNIQUEID" val="2422"/>
</p:tagLst>
</file>

<file path=ppt/tags/tag304.xml><?xml version="1.0" encoding="utf-8"?>
<p:tagLst xmlns:p="http://schemas.openxmlformats.org/presentationml/2006/main">
  <p:tag name="AS_UNIQUEID" val="3505"/>
</p:tagLst>
</file>

<file path=ppt/tags/tag305.xml><?xml version="1.0" encoding="utf-8"?>
<p:tagLst xmlns:p="http://schemas.openxmlformats.org/presentationml/2006/main">
  <p:tag name="AS_UNIQUEID" val="3346"/>
</p:tagLst>
</file>

<file path=ppt/tags/tag306.xml><?xml version="1.0" encoding="utf-8"?>
<p:tagLst xmlns:p="http://schemas.openxmlformats.org/presentationml/2006/main">
  <p:tag name="AS_UNIQUEID" val="3347"/>
</p:tagLst>
</file>

<file path=ppt/tags/tag307.xml><?xml version="1.0" encoding="utf-8"?>
<p:tagLst xmlns:p="http://schemas.openxmlformats.org/presentationml/2006/main">
  <p:tag name="AS_UNIQUEID" val="3348"/>
</p:tagLst>
</file>

<file path=ppt/tags/tag308.xml><?xml version="1.0" encoding="utf-8"?>
<p:tagLst xmlns:p="http://schemas.openxmlformats.org/presentationml/2006/main">
  <p:tag name="AS_UNIQUEID" val="3349"/>
  <p:tag name="KSO_WM_BEAUTIFY_FLAG" val="#wm#"/>
  <p:tag name="KSO_WM_DIAGRAM_GROUP_CODE" val="ζ1ζ10ζ11ζ2ζ3ζ4ζ5ζ6ζ7ζ8ζ9-1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HIGHLIGHT" val="0"/>
  <p:tag name="KSO_WM_UNIT_ID" val="crop20201177_1*i*1"/>
  <p:tag name="KSO_WM_UNIT_INDEX" val="1"/>
  <p:tag name="KSO_WM_UNIT_LAYERLEVEL" val="1"/>
  <p:tag name="KSO_WM_UNIT_TYPE" val="i"/>
</p:tagLst>
</file>

<file path=ppt/tags/tag309.xml><?xml version="1.0" encoding="utf-8"?>
<p:tagLst xmlns:p="http://schemas.openxmlformats.org/presentationml/2006/main">
  <p:tag name="AS_UNIQUEID" val="3350"/>
  <p:tag name="KSO_WM_BEAUTIFY_FLAG" val="#wm#"/>
  <p:tag name="KSO_WM_BLIP_RECT_BOTTOM" val="-151"/>
  <p:tag name="KSO_WM_BLIP_RECT_LEFT" val="0"/>
  <p:tag name="KSO_WM_BLIP_RECT_RIGHT" val="-317"/>
  <p:tag name="KSO_WM_BLIP_RECT_TOP" val="-151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11"/>
  <p:tag name="KSO_WM_UNIT_INDEX" val="1_1_11"/>
  <p:tag name="KSO_WM_UNIT_LAYERLEVEL" val="1_1_1"/>
  <p:tag name="KSO_WM_UNIT_TYPE" val="ζ_h_d"/>
  <p:tag name="KSO_WM_UNIT_VALUE" val="443*511"/>
  <p:tag name="PICTUREFILLRANGE" val="75ff6261-9cbf-4cb2-8a14-9f346994ef62"/>
</p:tagLst>
</file>

<file path=ppt/tags/tag31.xml><?xml version="1.0" encoding="utf-8"?>
<p:tagLst xmlns:p="http://schemas.openxmlformats.org/presentationml/2006/main">
  <p:tag name="AS_UNIQUEID" val="222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0.xml><?xml version="1.0" encoding="utf-8"?>
<p:tagLst xmlns:p="http://schemas.openxmlformats.org/presentationml/2006/main">
  <p:tag name="AS_UNIQUEID" val="3351"/>
  <p:tag name="KSO_WM_BEAUTIFY_FLAG" val="#wm#"/>
  <p:tag name="KSO_WM_BLIP_RECT_BOTTOM" val="-46"/>
  <p:tag name="KSO_WM_BLIP_RECT_LEFT" val="0"/>
  <p:tag name="KSO_WM_BLIP_RECT_RIGHT" val="-317"/>
  <p:tag name="KSO_WM_BLIP_RECT_TOP" val="-257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1"/>
  <p:tag name="KSO_WM_UNIT_INDEX" val="1_1_1"/>
  <p:tag name="KSO_WM_UNIT_LAYERLEVEL" val="1_1_1"/>
  <p:tag name="KSO_WM_UNIT_TYPE" val="ζ_h_d"/>
  <p:tag name="KSO_WM_UNIT_VALUE" val="443*511"/>
  <p:tag name="PICTUREFILLRANGE" val="75ff6261-9cbf-4cb2-8a14-9f346994ef62"/>
</p:tagLst>
</file>

<file path=ppt/tags/tag311.xml><?xml version="1.0" encoding="utf-8"?>
<p:tagLst xmlns:p="http://schemas.openxmlformats.org/presentationml/2006/main">
  <p:tag name="AS_UNIQUEID" val="3352"/>
  <p:tag name="KSO_WM_BEAUTIFY_FLAG" val="#wm#"/>
  <p:tag name="KSO_WM_BLIP_RECT_BOTTOM" val="-204"/>
  <p:tag name="KSO_WM_BLIP_RECT_LEFT" val="-79"/>
  <p:tag name="KSO_WM_BLIP_RECT_RIGHT" val="-238"/>
  <p:tag name="KSO_WM_BLIP_RECT_TOP" val="-99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2"/>
  <p:tag name="KSO_WM_UNIT_INDEX" val="1_1_2"/>
  <p:tag name="KSO_WM_UNIT_LAYERLEVEL" val="1_1_1"/>
  <p:tag name="KSO_WM_UNIT_TYPE" val="ζ_h_d"/>
  <p:tag name="KSO_WM_UNIT_VALUE" val="443*511"/>
  <p:tag name="PICTUREFILLRANGE" val="75ff6261-9cbf-4cb2-8a14-9f346994ef62"/>
</p:tagLst>
</file>

<file path=ppt/tags/tag312.xml><?xml version="1.0" encoding="utf-8"?>
<p:tagLst xmlns:p="http://schemas.openxmlformats.org/presentationml/2006/main">
  <p:tag name="AS_UNIQUEID" val="3353"/>
  <p:tag name="KSO_WM_BEAUTIFY_FLAG" val="#wm#"/>
  <p:tag name="KSO_WM_BLIP_RECT_BOTTOM" val="-98"/>
  <p:tag name="KSO_WM_BLIP_RECT_LEFT" val="-79"/>
  <p:tag name="KSO_WM_BLIP_RECT_RIGHT" val="-238"/>
  <p:tag name="KSO_WM_BLIP_RECT_TOP" val="-204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3"/>
  <p:tag name="KSO_WM_UNIT_INDEX" val="1_1_3"/>
  <p:tag name="KSO_WM_UNIT_LAYERLEVEL" val="1_1_1"/>
  <p:tag name="KSO_WM_UNIT_TYPE" val="ζ_h_d"/>
  <p:tag name="KSO_WM_UNIT_VALUE" val="443*511"/>
  <p:tag name="PICTUREFILLRANGE" val="75ff6261-9cbf-4cb2-8a14-9f346994ef62"/>
</p:tagLst>
</file>

<file path=ppt/tags/tag313.xml><?xml version="1.0" encoding="utf-8"?>
<p:tagLst xmlns:p="http://schemas.openxmlformats.org/presentationml/2006/main">
  <p:tag name="AS_UNIQUEID" val="3354"/>
  <p:tag name="KSO_WM_BEAUTIFY_FLAG" val="#wm#"/>
  <p:tag name="KSO_WM_BLIP_RECT_BOTTOM" val="-257"/>
  <p:tag name="KSO_WM_BLIP_RECT_LEFT" val="-159"/>
  <p:tag name="KSO_WM_BLIP_RECT_RIGHT" val="-159"/>
  <p:tag name="KSO_WM_BLIP_RECT_TOP" val="-46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4"/>
  <p:tag name="KSO_WM_UNIT_INDEX" val="1_1_4"/>
  <p:tag name="KSO_WM_UNIT_LAYERLEVEL" val="1_1_1"/>
  <p:tag name="KSO_WM_UNIT_TYPE" val="ζ_h_d"/>
  <p:tag name="KSO_WM_UNIT_VALUE" val="443*511"/>
  <p:tag name="PICTUREFILLRANGE" val="75ff6261-9cbf-4cb2-8a14-9f346994ef62"/>
</p:tagLst>
</file>

<file path=ppt/tags/tag314.xml><?xml version="1.0" encoding="utf-8"?>
<p:tagLst xmlns:p="http://schemas.openxmlformats.org/presentationml/2006/main">
  <p:tag name="AS_UNIQUEID" val="3355"/>
  <p:tag name="KSO_WM_BEAUTIFY_FLAG" val="#wm#"/>
  <p:tag name="KSO_WM_BLIP_RECT_BOTTOM" val="-151"/>
  <p:tag name="KSO_WM_BLIP_RECT_LEFT" val="-159"/>
  <p:tag name="KSO_WM_BLIP_RECT_RIGHT" val="-159"/>
  <p:tag name="KSO_WM_BLIP_RECT_TOP" val="-151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5"/>
  <p:tag name="KSO_WM_UNIT_INDEX" val="1_1_5"/>
  <p:tag name="KSO_WM_UNIT_LAYERLEVEL" val="1_1_1"/>
  <p:tag name="KSO_WM_UNIT_TYPE" val="ζ_h_d"/>
  <p:tag name="KSO_WM_UNIT_VALUE" val="443*511"/>
  <p:tag name="PICTUREFILLRANGE" val="75ff6261-9cbf-4cb2-8a14-9f346994ef62"/>
</p:tagLst>
</file>

<file path=ppt/tags/tag315.xml><?xml version="1.0" encoding="utf-8"?>
<p:tagLst xmlns:p="http://schemas.openxmlformats.org/presentationml/2006/main">
  <p:tag name="AS_UNIQUEID" val="3356"/>
  <p:tag name="KSO_WM_BEAUTIFY_FLAG" val="#wm#"/>
  <p:tag name="KSO_WM_BLIP_RECT_BOTTOM" val="-46"/>
  <p:tag name="KSO_WM_BLIP_RECT_LEFT" val="-159"/>
  <p:tag name="KSO_WM_BLIP_RECT_RIGHT" val="-159"/>
  <p:tag name="KSO_WM_BLIP_RECT_TOP" val="-257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6"/>
  <p:tag name="KSO_WM_UNIT_INDEX" val="1_1_6"/>
  <p:tag name="KSO_WM_UNIT_LAYERLEVEL" val="1_1_1"/>
  <p:tag name="KSO_WM_UNIT_TYPE" val="ζ_h_d"/>
  <p:tag name="KSO_WM_UNIT_VALUE" val="443*511"/>
  <p:tag name="PICTUREFILLRANGE" val="75ff6261-9cbf-4cb2-8a14-9f346994ef62"/>
</p:tagLst>
</file>

<file path=ppt/tags/tag316.xml><?xml version="1.0" encoding="utf-8"?>
<p:tagLst xmlns:p="http://schemas.openxmlformats.org/presentationml/2006/main">
  <p:tag name="AS_UNIQUEID" val="3357"/>
  <p:tag name="KSO_WM_BEAUTIFY_FLAG" val="#wm#"/>
  <p:tag name="KSO_WM_BLIP_RECT_BOTTOM" val="-204"/>
  <p:tag name="KSO_WM_BLIP_RECT_LEFT" val="-238"/>
  <p:tag name="KSO_WM_BLIP_RECT_RIGHT" val="-79"/>
  <p:tag name="KSO_WM_BLIP_RECT_TOP" val="-99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7"/>
  <p:tag name="KSO_WM_UNIT_INDEX" val="1_1_7"/>
  <p:tag name="KSO_WM_UNIT_LAYERLEVEL" val="1_1_1"/>
  <p:tag name="KSO_WM_UNIT_TYPE" val="ζ_h_d"/>
  <p:tag name="KSO_WM_UNIT_VALUE" val="442*511"/>
  <p:tag name="PICTUREFILLRANGE" val="75ff6261-9cbf-4cb2-8a14-9f346994ef62"/>
</p:tagLst>
</file>

<file path=ppt/tags/tag317.xml><?xml version="1.0" encoding="utf-8"?>
<p:tagLst xmlns:p="http://schemas.openxmlformats.org/presentationml/2006/main">
  <p:tag name="AS_UNIQUEID" val="3358"/>
  <p:tag name="KSO_WM_BEAUTIFY_FLAG" val="#wm#"/>
  <p:tag name="KSO_WM_BLIP_RECT_BOTTOM" val="-99"/>
  <p:tag name="KSO_WM_BLIP_RECT_LEFT" val="-238"/>
  <p:tag name="KSO_WM_BLIP_RECT_RIGHT" val="-79"/>
  <p:tag name="KSO_WM_BLIP_RECT_TOP" val="-204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8"/>
  <p:tag name="KSO_WM_UNIT_INDEX" val="1_1_8"/>
  <p:tag name="KSO_WM_UNIT_LAYERLEVEL" val="1_1_1"/>
  <p:tag name="KSO_WM_UNIT_TYPE" val="ζ_h_d"/>
  <p:tag name="KSO_WM_UNIT_VALUE" val="442*511"/>
  <p:tag name="PICTUREFILLRANGE" val="75ff6261-9cbf-4cb2-8a14-9f346994ef62"/>
</p:tagLst>
</file>

<file path=ppt/tags/tag318.xml><?xml version="1.0" encoding="utf-8"?>
<p:tagLst xmlns:p="http://schemas.openxmlformats.org/presentationml/2006/main">
  <p:tag name="AS_UNIQUEID" val="3359"/>
  <p:tag name="KSO_WM_BEAUTIFY_FLAG" val="#wm#"/>
  <p:tag name="KSO_WM_BLIP_RECT_BOTTOM" val="-151"/>
  <p:tag name="KSO_WM_BLIP_RECT_LEFT" val="-318"/>
  <p:tag name="KSO_WM_BLIP_RECT_RIGHT" val="0"/>
  <p:tag name="KSO_WM_BLIP_RECT_TOP" val="-151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9"/>
  <p:tag name="KSO_WM_UNIT_INDEX" val="1_1_9"/>
  <p:tag name="KSO_WM_UNIT_LAYERLEVEL" val="1_1_1"/>
  <p:tag name="KSO_WM_UNIT_TYPE" val="ζ_h_d"/>
  <p:tag name="KSO_WM_UNIT_VALUE" val="443*511"/>
  <p:tag name="PICTUREFILLRANGE" val="75ff6261-9cbf-4cb2-8a14-9f346994ef62"/>
</p:tagLst>
</file>

<file path=ppt/tags/tag319.xml><?xml version="1.0" encoding="utf-8"?>
<p:tagLst xmlns:p="http://schemas.openxmlformats.org/presentationml/2006/main">
  <p:tag name="AS_UNIQUEID" val="3360"/>
  <p:tag name="KSO_WM_BEAUTIFY_FLAG" val="#wm#"/>
  <p:tag name="KSO_WM_BLIP_RECT_BOTTOM" val="-257"/>
  <p:tag name="KSO_WM_BLIP_RECT_LEFT" val="-318"/>
  <p:tag name="KSO_WM_BLIP_RECT_RIGHT" val="0"/>
  <p:tag name="KSO_WM_BLIP_RECT_TOP" val="-46"/>
  <p:tag name="KSO_WM_CREATIVE_CROP_HEIGHT" val="201.139"/>
  <p:tag name="KSO_WM_CREATIVE_CROP_ORG_HEIGHT" val="260"/>
  <p:tag name="KSO_WM_CREATIVE_CROP_ORG_WIDTH" val="311"/>
  <p:tag name="KSO_WM_CREATIVE_CROP_TEMPLATE_ID" val="3251885"/>
  <p:tag name="KSO_WM_CREATIVE_CROP_VERSION" val="1"/>
  <p:tag name="KSO_WM_CREATIVE_CROP_WIDTH" val="311"/>
  <p:tag name="KSO_WM_DIAGRAM_GROUP_CODE" val="1601459276"/>
  <p:tag name="KSO_WM_TAG_VERSION" val="1.0"/>
  <p:tag name="KSO_WM_TEMPLATE_CATEGORY" val="crop"/>
  <p:tag name="KSO_WM_TEMPLATE_INDEX" val="20201177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1177_1*ζ_h_d*1_1_10"/>
  <p:tag name="KSO_WM_UNIT_INDEX" val="1_1_10"/>
  <p:tag name="KSO_WM_UNIT_LAYERLEVEL" val="1_1_1"/>
  <p:tag name="KSO_WM_UNIT_TYPE" val="ζ_h_d"/>
  <p:tag name="KSO_WM_UNIT_VALUE" val="442*511"/>
  <p:tag name="PICTUREFILLRANGE" val="75ff6261-9cbf-4cb2-8a14-9f346994ef62"/>
</p:tagLst>
</file>

<file path=ppt/tags/tag32.xml><?xml version="1.0" encoding="utf-8"?>
<p:tagLst xmlns:p="http://schemas.openxmlformats.org/presentationml/2006/main">
  <p:tag name="AS_UNIQUEID" val="223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0.xml><?xml version="1.0" encoding="utf-8"?>
<p:tagLst xmlns:p="http://schemas.openxmlformats.org/presentationml/2006/main">
  <p:tag name="KSO_WM_SLIDE_MODEL_TYPE" val="cover"/>
</p:tagLst>
</file>

<file path=ppt/tags/tag321.xml><?xml version="1.0" encoding="utf-8"?>
<p:tagLst xmlns:p="http://schemas.openxmlformats.org/presentationml/2006/main">
  <p:tag name="AS_UNIQUEID" val="3506"/>
</p:tagLst>
</file>

<file path=ppt/tags/tag322.xml><?xml version="1.0" encoding="utf-8"?>
<p:tagLst xmlns:p="http://schemas.openxmlformats.org/presentationml/2006/main">
  <p:tag name="AS_UNIQUEID" val="3386"/>
</p:tagLst>
</file>

<file path=ppt/tags/tag323.xml><?xml version="1.0" encoding="utf-8"?>
<p:tagLst xmlns:p="http://schemas.openxmlformats.org/presentationml/2006/main">
  <p:tag name="AS_UNIQUEID" val="3387"/>
</p:tagLst>
</file>

<file path=ppt/tags/tag324.xml><?xml version="1.0" encoding="utf-8"?>
<p:tagLst xmlns:p="http://schemas.openxmlformats.org/presentationml/2006/main">
  <p:tag name="AS_UNIQUEID" val="3388"/>
</p:tagLst>
</file>

<file path=ppt/tags/tag325.xml><?xml version="1.0" encoding="utf-8"?>
<p:tagLst xmlns:p="http://schemas.openxmlformats.org/presentationml/2006/main">
  <p:tag name="AS_UNIQUEID" val="3389"/>
</p:tagLst>
</file>

<file path=ppt/tags/tag326.xml><?xml version="1.0" encoding="utf-8"?>
<p:tagLst xmlns:p="http://schemas.openxmlformats.org/presentationml/2006/main">
  <p:tag name="AS_UNIQUEID" val="3390"/>
</p:tagLst>
</file>

<file path=ppt/tags/tag327.xml><?xml version="1.0" encoding="utf-8"?>
<p:tagLst xmlns:p="http://schemas.openxmlformats.org/presentationml/2006/main">
  <p:tag name="AS_UNIQUEID" val="3391"/>
</p:tagLst>
</file>

<file path=ppt/tags/tag328.xml><?xml version="1.0" encoding="utf-8"?>
<p:tagLst xmlns:p="http://schemas.openxmlformats.org/presentationml/2006/main">
  <p:tag name="AS_UNIQUEID" val="3392"/>
</p:tagLst>
</file>

<file path=ppt/tags/tag329.xml><?xml version="1.0" encoding="utf-8"?>
<p:tagLst xmlns:p="http://schemas.openxmlformats.org/presentationml/2006/main">
  <p:tag name="AS_UNIQUEID" val="1467"/>
</p:tagLst>
</file>

<file path=ppt/tags/tag33.xml><?xml version="1.0" encoding="utf-8"?>
<p:tagLst xmlns:p="http://schemas.openxmlformats.org/presentationml/2006/main">
  <p:tag name="AS_UNIQUEID" val="223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0.xml><?xml version="1.0" encoding="utf-8"?>
<p:tagLst xmlns:p="http://schemas.openxmlformats.org/presentationml/2006/main">
  <p:tag name="AS_UNIQUEID" val="386"/>
</p:tagLst>
</file>

<file path=ppt/tags/tag331.xml><?xml version="1.0" encoding="utf-8"?>
<p:tagLst xmlns:p="http://schemas.openxmlformats.org/presentationml/2006/main">
  <p:tag name="AS_UNIQUEID" val="386"/>
</p:tagLst>
</file>

<file path=ppt/tags/tag332.xml><?xml version="1.0" encoding="utf-8"?>
<p:tagLst xmlns:p="http://schemas.openxmlformats.org/presentationml/2006/main">
  <p:tag name="AS_UNIQUEID" val="1469"/>
</p:tagLst>
</file>

<file path=ppt/tags/tag333.xml><?xml version="1.0" encoding="utf-8"?>
<p:tagLst xmlns:p="http://schemas.openxmlformats.org/presentationml/2006/main">
  <p:tag name="AS_UNIQUEID" val="1469"/>
</p:tagLst>
</file>

<file path=ppt/tags/tag334.xml><?xml version="1.0" encoding="utf-8"?>
<p:tagLst xmlns:p="http://schemas.openxmlformats.org/presentationml/2006/main">
  <p:tag name="AS_UNIQUEID" val="3507"/>
</p:tagLst>
</file>

<file path=ppt/tags/tag335.xml><?xml version="1.0" encoding="utf-8"?>
<p:tagLst xmlns:p="http://schemas.openxmlformats.org/presentationml/2006/main">
  <p:tag name="AS_UNIQUEID" val="3393"/>
</p:tagLst>
</file>

<file path=ppt/tags/tag336.xml><?xml version="1.0" encoding="utf-8"?>
<p:tagLst xmlns:p="http://schemas.openxmlformats.org/presentationml/2006/main">
  <p:tag name="AS_UNIQUEID" val="3394"/>
</p:tagLst>
</file>

<file path=ppt/tags/tag337.xml><?xml version="1.0" encoding="utf-8"?>
<p:tagLst xmlns:p="http://schemas.openxmlformats.org/presentationml/2006/main">
  <p:tag name="AS_UNIQUEID" val="3508"/>
</p:tagLst>
</file>

<file path=ppt/tags/tag338.xml><?xml version="1.0" encoding="utf-8"?>
<p:tagLst xmlns:p="http://schemas.openxmlformats.org/presentationml/2006/main">
  <p:tag name="AS_UNIQUEID" val="3509"/>
</p:tagLst>
</file>

<file path=ppt/tags/tag339.xml><?xml version="1.0" encoding="utf-8"?>
<p:tagLst xmlns:p="http://schemas.openxmlformats.org/presentationml/2006/main">
  <p:tag name="AS_UNIQUEID" val="3426"/>
</p:tagLst>
</file>

<file path=ppt/tags/tag34.xml><?xml version="1.0" encoding="utf-8"?>
<p:tagLst xmlns:p="http://schemas.openxmlformats.org/presentationml/2006/main">
  <p:tag name="AS_UNIQUEID" val="223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0.xml><?xml version="1.0" encoding="utf-8"?>
<p:tagLst xmlns:p="http://schemas.openxmlformats.org/presentationml/2006/main">
  <p:tag name="AS_UNIQUEID" val="3427"/>
</p:tagLst>
</file>

<file path=ppt/tags/tag341.xml><?xml version="1.0" encoding="utf-8"?>
<p:tagLst xmlns:p="http://schemas.openxmlformats.org/presentationml/2006/main">
  <p:tag name="AS_UNIQUEID" val="3428"/>
</p:tagLst>
</file>

<file path=ppt/tags/tag342.xml><?xml version="1.0" encoding="utf-8"?>
<p:tagLst xmlns:p="http://schemas.openxmlformats.org/presentationml/2006/main">
  <p:tag name="AS_UNIQUEID" val="3510"/>
</p:tagLst>
</file>

<file path=ppt/tags/tag343.xml><?xml version="1.0" encoding="utf-8"?>
<p:tagLst xmlns:p="http://schemas.openxmlformats.org/presentationml/2006/main">
  <p:tag name="AS_UNIQUEID" val="1850"/>
</p:tagLst>
</file>

<file path=ppt/tags/tag344.xml><?xml version="1.0" encoding="utf-8"?>
<p:tagLst xmlns:p="http://schemas.openxmlformats.org/presentationml/2006/main">
  <p:tag name="AS_UNIQUEID" val="2431"/>
</p:tagLst>
</file>

<file path=ppt/tags/tag345.xml><?xml version="1.0" encoding="utf-8"?>
<p:tagLst xmlns:p="http://schemas.openxmlformats.org/presentationml/2006/main">
  <p:tag name="AS_UNIQUEID" val="2432"/>
</p:tagLst>
</file>

<file path=ppt/tags/tag346.xml><?xml version="1.0" encoding="utf-8"?>
<p:tagLst xmlns:p="http://schemas.openxmlformats.org/presentationml/2006/main">
  <p:tag name="AS_UNIQUEID" val="2433"/>
</p:tagLst>
</file>

<file path=ppt/tags/tag347.xml><?xml version="1.0" encoding="utf-8"?>
<p:tagLst xmlns:p="http://schemas.openxmlformats.org/presentationml/2006/main">
  <p:tag name="AS_UNIQUEID" val="2434"/>
</p:tagLst>
</file>

<file path=ppt/tags/tag348.xml><?xml version="1.0" encoding="utf-8"?>
<p:tagLst xmlns:p="http://schemas.openxmlformats.org/presentationml/2006/main">
  <p:tag name="AS_UNIQUEID" val="2435"/>
</p:tagLst>
</file>

<file path=ppt/tags/tag349.xml><?xml version="1.0" encoding="utf-8"?>
<p:tagLst xmlns:p="http://schemas.openxmlformats.org/presentationml/2006/main">
  <p:tag name="AS_UNIQUEID" val="2436"/>
</p:tagLst>
</file>

<file path=ppt/tags/tag35.xml><?xml version="1.0" encoding="utf-8"?>
<p:tagLst xmlns:p="http://schemas.openxmlformats.org/presentationml/2006/main">
  <p:tag name="AS_UNIQUEID" val="3453"/>
</p:tagLst>
</file>

<file path=ppt/tags/tag350.xml><?xml version="1.0" encoding="utf-8"?>
<p:tagLst xmlns:p="http://schemas.openxmlformats.org/presentationml/2006/main">
  <p:tag name="AS_UNIQUEID" val="2437"/>
</p:tagLst>
</file>

<file path=ppt/tags/tag351.xml><?xml version="1.0" encoding="utf-8"?>
<p:tagLst xmlns:p="http://schemas.openxmlformats.org/presentationml/2006/main">
  <p:tag name="AS_UNIQUEID" val="2438"/>
</p:tagLst>
</file>

<file path=ppt/tags/tag352.xml><?xml version="1.0" encoding="utf-8"?>
<p:tagLst xmlns:p="http://schemas.openxmlformats.org/presentationml/2006/main">
  <p:tag name="AS_UNIQUEID" val="1860"/>
</p:tagLst>
</file>

<file path=ppt/tags/tag353.xml><?xml version="1.0" encoding="utf-8"?>
<p:tagLst xmlns:p="http://schemas.openxmlformats.org/presentationml/2006/main">
  <p:tag name="AS_UNIQUEID" val="1851"/>
</p:tagLst>
</file>

<file path=ppt/tags/tag354.xml><?xml version="1.0" encoding="utf-8"?>
<p:tagLst xmlns:p="http://schemas.openxmlformats.org/presentationml/2006/main">
  <p:tag name="AS_UNIQUEID" val="1860"/>
</p:tagLst>
</file>

<file path=ppt/tags/tag355.xml><?xml version="1.0" encoding="utf-8"?>
<p:tagLst xmlns:p="http://schemas.openxmlformats.org/presentationml/2006/main">
  <p:tag name="AS_UNIQUEID" val="2435"/>
</p:tagLst>
</file>

<file path=ppt/tags/tag3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7.xml><?xml version="1.0" encoding="utf-8"?>
<p:tagLst xmlns:p="http://schemas.openxmlformats.org/presentationml/2006/main">
  <p:tag name="AS_UNIQUEID" val="3511"/>
</p:tagLst>
</file>

<file path=ppt/tags/tag358.xml><?xml version="1.0" encoding="utf-8"?>
<p:tagLst xmlns:p="http://schemas.openxmlformats.org/presentationml/2006/main">
  <p:tag name="AS_UNIQUEID" val="1864"/>
</p:tagLst>
</file>

<file path=ppt/tags/tag359.xml><?xml version="1.0" encoding="utf-8"?>
<p:tagLst xmlns:p="http://schemas.openxmlformats.org/presentationml/2006/main">
  <p:tag name="AS_UNIQUEID" val="3426"/>
</p:tagLst>
</file>

<file path=ppt/tags/tag36.xml><?xml version="1.0" encoding="utf-8"?>
<p:tagLst xmlns:p="http://schemas.openxmlformats.org/presentationml/2006/main">
  <p:tag name="AS_UNIQUEID" val="223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60.xml><?xml version="1.0" encoding="utf-8"?>
<p:tagLst xmlns:p="http://schemas.openxmlformats.org/presentationml/2006/main">
  <p:tag name="AS_UNIQUEID" val="3427"/>
</p:tagLst>
</file>

<file path=ppt/tags/tag361.xml><?xml version="1.0" encoding="utf-8"?>
<p:tagLst xmlns:p="http://schemas.openxmlformats.org/presentationml/2006/main">
  <p:tag name="AS_UNIQUEID" val="3428"/>
</p:tagLst>
</file>

<file path=ppt/tags/tag362.xml><?xml version="1.0" encoding="utf-8"?>
<p:tagLst xmlns:p="http://schemas.openxmlformats.org/presentationml/2006/main">
  <p:tag name="AS_UNIQUEID" val="3085"/>
</p:tagLst>
</file>

<file path=ppt/tags/tag3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4.xml><?xml version="1.0" encoding="utf-8"?>
<p:tagLst xmlns:p="http://schemas.openxmlformats.org/presentationml/2006/main">
  <p:tag name="AS_UNIQUEID" val="3512"/>
</p:tagLst>
</file>

<file path=ppt/tags/tag365.xml><?xml version="1.0" encoding="utf-8"?>
<p:tagLst xmlns:p="http://schemas.openxmlformats.org/presentationml/2006/main">
  <p:tag name="AS_UNIQUEID" val="1493"/>
</p:tagLst>
</file>

<file path=ppt/tags/tag366.xml><?xml version="1.0" encoding="utf-8"?>
<p:tagLst xmlns:p="http://schemas.openxmlformats.org/presentationml/2006/main">
  <p:tag name="AS_UNIQUEID" val="490"/>
</p:tagLst>
</file>

<file path=ppt/tags/tag367.xml><?xml version="1.0" encoding="utf-8"?>
<p:tagLst xmlns:p="http://schemas.openxmlformats.org/presentationml/2006/main">
  <p:tag name="AS_UNIQUEID" val="491"/>
</p:tagLst>
</file>

<file path=ppt/tags/tag368.xml><?xml version="1.0" encoding="utf-8"?>
<p:tagLst xmlns:p="http://schemas.openxmlformats.org/presentationml/2006/main">
  <p:tag name="AS_UNIQUEID" val="492"/>
</p:tagLst>
</file>

<file path=ppt/tags/tag369.xml><?xml version="1.0" encoding="utf-8"?>
<p:tagLst xmlns:p="http://schemas.openxmlformats.org/presentationml/2006/main">
  <p:tag name="AS_UNIQUEID" val="493"/>
</p:tagLst>
</file>

<file path=ppt/tags/tag37.xml><?xml version="1.0" encoding="utf-8"?>
<p:tagLst xmlns:p="http://schemas.openxmlformats.org/presentationml/2006/main">
  <p:tag name="AS_UNIQUEID" val="223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70.xml><?xml version="1.0" encoding="utf-8"?>
<p:tagLst xmlns:p="http://schemas.openxmlformats.org/presentationml/2006/main">
  <p:tag name="AS_UNIQUEID" val="494"/>
</p:tagLst>
</file>

<file path=ppt/tags/tag371.xml><?xml version="1.0" encoding="utf-8"?>
<p:tagLst xmlns:p="http://schemas.openxmlformats.org/presentationml/2006/main">
  <p:tag name="AS_UNIQUEID" val="495"/>
</p:tagLst>
</file>

<file path=ppt/tags/tag372.xml><?xml version="1.0" encoding="utf-8"?>
<p:tagLst xmlns:p="http://schemas.openxmlformats.org/presentationml/2006/main">
  <p:tag name="AS_UNIQUEID" val="496"/>
</p:tagLst>
</file>

<file path=ppt/tags/tag373.xml><?xml version="1.0" encoding="utf-8"?>
<p:tagLst xmlns:p="http://schemas.openxmlformats.org/presentationml/2006/main">
  <p:tag name="AS_UNIQUEID" val="497"/>
</p:tagLst>
</file>

<file path=ppt/tags/tag374.xml><?xml version="1.0" encoding="utf-8"?>
<p:tagLst xmlns:p="http://schemas.openxmlformats.org/presentationml/2006/main">
  <p:tag name="AS_UNIQUEID" val="498"/>
</p:tagLst>
</file>

<file path=ppt/tags/tag375.xml><?xml version="1.0" encoding="utf-8"?>
<p:tagLst xmlns:p="http://schemas.openxmlformats.org/presentationml/2006/main">
  <p:tag name="AS_UNIQUEID" val="499"/>
</p:tagLst>
</file>

<file path=ppt/tags/tag376.xml><?xml version="1.0" encoding="utf-8"?>
<p:tagLst xmlns:p="http://schemas.openxmlformats.org/presentationml/2006/main">
  <p:tag name="AS_UNIQUEID" val="500"/>
</p:tagLst>
</file>

<file path=ppt/tags/tag377.xml><?xml version="1.0" encoding="utf-8"?>
<p:tagLst xmlns:p="http://schemas.openxmlformats.org/presentationml/2006/main">
  <p:tag name="AS_UNIQUEID" val="501"/>
</p:tagLst>
</file>

<file path=ppt/tags/tag378.xml><?xml version="1.0" encoding="utf-8"?>
<p:tagLst xmlns:p="http://schemas.openxmlformats.org/presentationml/2006/main">
  <p:tag name="AS_UNIQUEID" val="502"/>
</p:tagLst>
</file>

<file path=ppt/tags/tag379.xml><?xml version="1.0" encoding="utf-8"?>
<p:tagLst xmlns:p="http://schemas.openxmlformats.org/presentationml/2006/main">
  <p:tag name="AS_UNIQUEID" val="503"/>
</p:tagLst>
</file>

<file path=ppt/tags/tag38.xml><?xml version="1.0" encoding="utf-8"?>
<p:tagLst xmlns:p="http://schemas.openxmlformats.org/presentationml/2006/main">
  <p:tag name="AS_UNIQUEID" val="223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80.xml><?xml version="1.0" encoding="utf-8"?>
<p:tagLst xmlns:p="http://schemas.openxmlformats.org/presentationml/2006/main">
  <p:tag name="AS_UNIQUEID" val="504"/>
</p:tagLst>
</file>

<file path=ppt/tags/tag381.xml><?xml version="1.0" encoding="utf-8"?>
<p:tagLst xmlns:p="http://schemas.openxmlformats.org/presentationml/2006/main">
  <p:tag name="AS_UNIQUEID" val="505"/>
</p:tagLst>
</file>

<file path=ppt/tags/tag382.xml><?xml version="1.0" encoding="utf-8"?>
<p:tagLst xmlns:p="http://schemas.openxmlformats.org/presentationml/2006/main">
  <p:tag name="AS_UNIQUEID" val="506"/>
</p:tagLst>
</file>

<file path=ppt/tags/tag383.xml><?xml version="1.0" encoding="utf-8"?>
<p:tagLst xmlns:p="http://schemas.openxmlformats.org/presentationml/2006/main">
  <p:tag name="AS_UNIQUEID" val="507"/>
</p:tagLst>
</file>

<file path=ppt/tags/tag384.xml><?xml version="1.0" encoding="utf-8"?>
<p:tagLst xmlns:p="http://schemas.openxmlformats.org/presentationml/2006/main">
  <p:tag name="AS_UNIQUEID" val="508"/>
</p:tagLst>
</file>

<file path=ppt/tags/tag385.xml><?xml version="1.0" encoding="utf-8"?>
<p:tagLst xmlns:p="http://schemas.openxmlformats.org/presentationml/2006/main">
  <p:tag name="AS_UNIQUEID" val="509"/>
</p:tagLst>
</file>

<file path=ppt/tags/tag386.xml><?xml version="1.0" encoding="utf-8"?>
<p:tagLst xmlns:p="http://schemas.openxmlformats.org/presentationml/2006/main">
  <p:tag name="AS_UNIQUEID" val="510"/>
</p:tagLst>
</file>

<file path=ppt/tags/tag387.xml><?xml version="1.0" encoding="utf-8"?>
<p:tagLst xmlns:p="http://schemas.openxmlformats.org/presentationml/2006/main">
  <p:tag name="AS_UNIQUEID" val="511"/>
</p:tagLst>
</file>

<file path=ppt/tags/tag388.xml><?xml version="1.0" encoding="utf-8"?>
<p:tagLst xmlns:p="http://schemas.openxmlformats.org/presentationml/2006/main">
  <p:tag name="AS_UNIQUEID" val="512"/>
</p:tagLst>
</file>

<file path=ppt/tags/tag389.xml><?xml version="1.0" encoding="utf-8"?>
<p:tagLst xmlns:p="http://schemas.openxmlformats.org/presentationml/2006/main">
  <p:tag name="AS_UNIQUEID" val="513"/>
</p:tagLst>
</file>

<file path=ppt/tags/tag39.xml><?xml version="1.0" encoding="utf-8"?>
<p:tagLst xmlns:p="http://schemas.openxmlformats.org/presentationml/2006/main">
  <p:tag name="AS_UNIQUEID" val="223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0.xml><?xml version="1.0" encoding="utf-8"?>
<p:tagLst xmlns:p="http://schemas.openxmlformats.org/presentationml/2006/main">
  <p:tag name="AS_UNIQUEID" val="514"/>
</p:tagLst>
</file>

<file path=ppt/tags/tag391.xml><?xml version="1.0" encoding="utf-8"?>
<p:tagLst xmlns:p="http://schemas.openxmlformats.org/presentationml/2006/main">
  <p:tag name="AS_UNIQUEID" val="515"/>
</p:tagLst>
</file>

<file path=ppt/tags/tag392.xml><?xml version="1.0" encoding="utf-8"?>
<p:tagLst xmlns:p="http://schemas.openxmlformats.org/presentationml/2006/main">
  <p:tag name="AS_UNIQUEID" val="516"/>
</p:tagLst>
</file>

<file path=ppt/tags/tag393.xml><?xml version="1.0" encoding="utf-8"?>
<p:tagLst xmlns:p="http://schemas.openxmlformats.org/presentationml/2006/main">
  <p:tag name="AS_UNIQUEID" val="517"/>
</p:tagLst>
</file>

<file path=ppt/tags/tag394.xml><?xml version="1.0" encoding="utf-8"?>
<p:tagLst xmlns:p="http://schemas.openxmlformats.org/presentationml/2006/main">
  <p:tag name="AS_UNIQUEID" val="518"/>
</p:tagLst>
</file>

<file path=ppt/tags/tag395.xml><?xml version="1.0" encoding="utf-8"?>
<p:tagLst xmlns:p="http://schemas.openxmlformats.org/presentationml/2006/main">
  <p:tag name="AS_UNIQUEID" val="519"/>
</p:tagLst>
</file>

<file path=ppt/tags/tag396.xml><?xml version="1.0" encoding="utf-8"?>
<p:tagLst xmlns:p="http://schemas.openxmlformats.org/presentationml/2006/main">
  <p:tag name="AS_UNIQUEID" val="1864"/>
</p:tagLst>
</file>

<file path=ppt/tags/tag397.xml><?xml version="1.0" encoding="utf-8"?>
<p:tagLst xmlns:p="http://schemas.openxmlformats.org/presentationml/2006/main">
  <p:tag name="AS_UNIQUEID" val="3513"/>
</p:tagLst>
</file>

<file path=ppt/tags/tag3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9.xml><?xml version="1.0" encoding="utf-8"?>
<p:tagLst xmlns:p="http://schemas.openxmlformats.org/presentationml/2006/main">
  <p:tag name="AS_UNIQUEID" val="3514"/>
</p:tagLst>
</file>

<file path=ppt/tags/tag4.xml><?xml version="1.0" encoding="utf-8"?>
<p:tagLst xmlns:p="http://schemas.openxmlformats.org/presentationml/2006/main">
  <p:tag name="AS_UNIQUEID" val="220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AS_UNIQUEID" val="3454"/>
</p:tagLst>
</file>

<file path=ppt/tags/tag400.xml><?xml version="1.0" encoding="utf-8"?>
<p:tagLst xmlns:p="http://schemas.openxmlformats.org/presentationml/2006/main">
  <p:tag name="AS_UNIQUEID" val="386"/>
</p:tagLst>
</file>

<file path=ppt/tags/tag401.xml><?xml version="1.0" encoding="utf-8"?>
<p:tagLst xmlns:p="http://schemas.openxmlformats.org/presentationml/2006/main">
  <p:tag name="AS_UNIQUEID" val="543"/>
</p:tagLst>
</file>

<file path=ppt/tags/tag402.xml><?xml version="1.0" encoding="utf-8"?>
<p:tagLst xmlns:p="http://schemas.openxmlformats.org/presentationml/2006/main">
  <p:tag name="AS_UNIQUEID" val="549"/>
</p:tagLst>
</file>

<file path=ppt/tags/tag403.xml><?xml version="1.0" encoding="utf-8"?>
<p:tagLst xmlns:p="http://schemas.openxmlformats.org/presentationml/2006/main">
  <p:tag name="AS_UNIQUEID" val="543"/>
</p:tagLst>
</file>

<file path=ppt/tags/tag404.xml><?xml version="1.0" encoding="utf-8"?>
<p:tagLst xmlns:p="http://schemas.openxmlformats.org/presentationml/2006/main">
  <p:tag name="AS_UNIQUEID" val="548"/>
</p:tagLst>
</file>

<file path=ppt/tags/tag405.xml><?xml version="1.0" encoding="utf-8"?>
<p:tagLst xmlns:p="http://schemas.openxmlformats.org/presentationml/2006/main">
  <p:tag name="AS_UNIQUEID" val="543"/>
</p:tagLst>
</file>

<file path=ppt/tags/tag406.xml><?xml version="1.0" encoding="utf-8"?>
<p:tagLst xmlns:p="http://schemas.openxmlformats.org/presentationml/2006/main">
  <p:tag name="AS_UNIQUEID" val="551"/>
</p:tagLst>
</file>

<file path=ppt/tags/tag407.xml><?xml version="1.0" encoding="utf-8"?>
<p:tagLst xmlns:p="http://schemas.openxmlformats.org/presentationml/2006/main">
  <p:tag name="AS_UNIQUEID" val="550"/>
</p:tagLst>
</file>

<file path=ppt/tags/tag408.xml><?xml version="1.0" encoding="utf-8"?>
<p:tagLst xmlns:p="http://schemas.openxmlformats.org/presentationml/2006/main">
  <p:tag name="AS_UNIQUEID" val="1500"/>
</p:tagLst>
</file>

<file path=ppt/tags/tag409.xml><?xml version="1.0" encoding="utf-8"?>
<p:tagLst xmlns:p="http://schemas.openxmlformats.org/presentationml/2006/main">
  <p:tag name="AS_UNIQUEID" val="500"/>
</p:tagLst>
</file>

<file path=ppt/tags/tag41.xml><?xml version="1.0" encoding="utf-8"?>
<p:tagLst xmlns:p="http://schemas.openxmlformats.org/presentationml/2006/main">
  <p:tag name="AS_UNIQUEID" val="223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10.xml><?xml version="1.0" encoding="utf-8"?>
<p:tagLst xmlns:p="http://schemas.openxmlformats.org/presentationml/2006/main">
  <p:tag name="AS_UNIQUEID" val="501"/>
</p:tagLst>
</file>

<file path=ppt/tags/tag411.xml><?xml version="1.0" encoding="utf-8"?>
<p:tagLst xmlns:p="http://schemas.openxmlformats.org/presentationml/2006/main">
  <p:tag name="AS_UNIQUEID" val="516"/>
</p:tagLst>
</file>

<file path=ppt/tags/tag412.xml><?xml version="1.0" encoding="utf-8"?>
<p:tagLst xmlns:p="http://schemas.openxmlformats.org/presentationml/2006/main">
  <p:tag name="AS_UNIQUEID" val="1501"/>
</p:tagLst>
</file>

<file path=ppt/tags/tag413.xml><?xml version="1.0" encoding="utf-8"?>
<p:tagLst xmlns:p="http://schemas.openxmlformats.org/presentationml/2006/main">
  <p:tag name="AS_UNIQUEID" val="1502"/>
</p:tagLst>
</file>

<file path=ppt/tags/tag414.xml><?xml version="1.0" encoding="utf-8"?>
<p:tagLst xmlns:p="http://schemas.openxmlformats.org/presentationml/2006/main">
  <p:tag name="AS_UNIQUEID" val="1504"/>
</p:tagLst>
</file>

<file path=ppt/tags/tag415.xml><?xml version="1.0" encoding="utf-8"?>
<p:tagLst xmlns:p="http://schemas.openxmlformats.org/presentationml/2006/main">
  <p:tag name="AS_UNIQUEID" val="1505"/>
</p:tagLst>
</file>

<file path=ppt/tags/tag416.xml><?xml version="1.0" encoding="utf-8"?>
<p:tagLst xmlns:p="http://schemas.openxmlformats.org/presentationml/2006/main">
  <p:tag name="AS_UNIQUEID" val="3441"/>
</p:tagLst>
</file>

<file path=ppt/tags/tag417.xml><?xml version="1.0" encoding="utf-8"?>
<p:tagLst xmlns:p="http://schemas.openxmlformats.org/presentationml/2006/main">
  <p:tag name="AS_UNIQUEID" val="3442"/>
</p:tagLst>
</file>

<file path=ppt/tags/tag418.xml><?xml version="1.0" encoding="utf-8"?>
<p:tagLst xmlns:p="http://schemas.openxmlformats.org/presentationml/2006/main">
  <p:tag name="AS_UNIQUEID" val="3443"/>
</p:tagLst>
</file>

<file path=ppt/tags/tag419.xml><?xml version="1.0" encoding="utf-8"?>
<p:tagLst xmlns:p="http://schemas.openxmlformats.org/presentationml/2006/main">
  <p:tag name="AS_UNIQUEID" val="3444"/>
</p:tagLst>
</file>

<file path=ppt/tags/tag42.xml><?xml version="1.0" encoding="utf-8"?>
<p:tagLst xmlns:p="http://schemas.openxmlformats.org/presentationml/2006/main">
  <p:tag name="AS_UNIQUEID" val="224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20.xml><?xml version="1.0" encoding="utf-8"?>
<p:tagLst xmlns:p="http://schemas.openxmlformats.org/presentationml/2006/main">
  <p:tag name="AS_UNIQUEID" val="3445"/>
</p:tagLst>
</file>

<file path=ppt/tags/tag421.xml><?xml version="1.0" encoding="utf-8"?>
<p:tagLst xmlns:p="http://schemas.openxmlformats.org/presentationml/2006/main">
  <p:tag name="AS_UNIQUEID" val="3446"/>
</p:tagLst>
</file>

<file path=ppt/tags/tag422.xml><?xml version="1.0" encoding="utf-8"?>
<p:tagLst xmlns:p="http://schemas.openxmlformats.org/presentationml/2006/main">
  <p:tag name="AS_UNIQUEID" val="3447"/>
</p:tagLst>
</file>

<file path=ppt/tags/tag423.xml><?xml version="1.0" encoding="utf-8"?>
<p:tagLst xmlns:p="http://schemas.openxmlformats.org/presentationml/2006/main">
  <p:tag name="AS_UNIQUEID" val="1864"/>
</p:tagLst>
</file>

<file path=ppt/tags/tag424.xml><?xml version="1.0" encoding="utf-8"?>
<p:tagLst xmlns:p="http://schemas.openxmlformats.org/presentationml/2006/main">
  <p:tag name="AS_UNIQUEID" val="3515"/>
</p:tagLst>
</file>

<file path=ppt/tags/tag425.xml><?xml version="1.0" encoding="utf-8"?>
<p:tagLst xmlns:p="http://schemas.openxmlformats.org/presentationml/2006/main">
  <p:tag name="AS_UNIQUEID" val="1849"/>
</p:tagLst>
</file>

<file path=ppt/tags/tag426.xml><?xml version="1.0" encoding="utf-8"?>
<p:tagLst xmlns:p="http://schemas.openxmlformats.org/presentationml/2006/main">
  <p:tag name="AS_UNIQUEID" val="1850"/>
</p:tagLst>
</file>

<file path=ppt/tags/tag427.xml><?xml version="1.0" encoding="utf-8"?>
<p:tagLst xmlns:p="http://schemas.openxmlformats.org/presentationml/2006/main">
  <p:tag name="AS_UNIQUEID" val="1851"/>
</p:tagLst>
</file>

<file path=ppt/tags/tag428.xml><?xml version="1.0" encoding="utf-8"?>
<p:tagLst xmlns:p="http://schemas.openxmlformats.org/presentationml/2006/main">
  <p:tag name="AS_UNIQUEID" val="2447"/>
</p:tagLst>
</file>

<file path=ppt/tags/tag429.xml><?xml version="1.0" encoding="utf-8"?>
<p:tagLst xmlns:p="http://schemas.openxmlformats.org/presentationml/2006/main">
  <p:tag name="AS_UNIQUEID" val="1838"/>
</p:tagLst>
</file>

<file path=ppt/tags/tag43.xml><?xml version="1.0" encoding="utf-8"?>
<p:tagLst xmlns:p="http://schemas.openxmlformats.org/presentationml/2006/main">
  <p:tag name="AS_UNIQUEID" val="22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0.xml><?xml version="1.0" encoding="utf-8"?>
<p:tagLst xmlns:p="http://schemas.openxmlformats.org/presentationml/2006/main">
  <p:tag name="AS_UNIQUEID" val="1839"/>
</p:tagLst>
</file>

<file path=ppt/tags/tag431.xml><?xml version="1.0" encoding="utf-8"?>
<p:tagLst xmlns:p="http://schemas.openxmlformats.org/presentationml/2006/main">
  <p:tag name="AS_UNIQUEID" val="1840"/>
</p:tagLst>
</file>

<file path=ppt/tags/tag432.xml><?xml version="1.0" encoding="utf-8"?>
<p:tagLst xmlns:p="http://schemas.openxmlformats.org/presentationml/2006/main">
  <p:tag name="AS_UNIQUEID" val="1841"/>
</p:tagLst>
</file>

<file path=ppt/tags/tag433.xml><?xml version="1.0" encoding="utf-8"?>
<p:tagLst xmlns:p="http://schemas.openxmlformats.org/presentationml/2006/main">
  <p:tag name="AS_UNIQUEID" val="1842"/>
</p:tagLst>
</file>

<file path=ppt/tags/tag434.xml><?xml version="1.0" encoding="utf-8"?>
<p:tagLst xmlns:p="http://schemas.openxmlformats.org/presentationml/2006/main">
  <p:tag name="AS_UNIQUEID" val="1843"/>
</p:tagLst>
</file>

<file path=ppt/tags/tag435.xml><?xml version="1.0" encoding="utf-8"?>
<p:tagLst xmlns:p="http://schemas.openxmlformats.org/presentationml/2006/main">
  <p:tag name="AS_UNIQUEID" val="1845"/>
</p:tagLst>
</file>

<file path=ppt/tags/tag436.xml><?xml version="1.0" encoding="utf-8"?>
<p:tagLst xmlns:p="http://schemas.openxmlformats.org/presentationml/2006/main">
  <p:tag name="AS_UNIQUEID" val="651"/>
</p:tagLst>
</file>

<file path=ppt/tags/tag437.xml><?xml version="1.0" encoding="utf-8"?>
<p:tagLst xmlns:p="http://schemas.openxmlformats.org/presentationml/2006/main">
  <p:tag name="AS_UNIQUEID" val="1864"/>
</p:tagLst>
</file>

<file path=ppt/tags/tag438.xml><?xml version="1.0" encoding="utf-8"?>
<p:tagLst xmlns:p="http://schemas.openxmlformats.org/presentationml/2006/main">
  <p:tag name="AS_UNIQUEID" val="1236"/>
</p:tagLst>
</file>

<file path=ppt/tags/tag4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p="http://schemas.openxmlformats.org/presentationml/2006/main">
  <p:tag name="AS_UNIQUEID" val="3455"/>
</p:tagLst>
</file>

<file path=ppt/tags/tag440.xml><?xml version="1.0" encoding="utf-8"?>
<p:tagLst xmlns:p="http://schemas.openxmlformats.org/presentationml/2006/main">
  <p:tag name="AS_UNIQUEID" val="3516"/>
</p:tagLst>
</file>

<file path=ppt/tags/tag441.xml><?xml version="1.0" encoding="utf-8"?>
<p:tagLst xmlns:p="http://schemas.openxmlformats.org/presentationml/2006/main">
  <p:tag name="AS_UNIQUEID" val="2449"/>
</p:tagLst>
</file>

<file path=ppt/tags/tag442.xml><?xml version="1.0" encoding="utf-8"?>
<p:tagLst xmlns:p="http://schemas.openxmlformats.org/presentationml/2006/main">
  <p:tag name="AS_UNIQUEID" val="1896"/>
</p:tagLst>
</file>

<file path=ppt/tags/tag443.xml><?xml version="1.0" encoding="utf-8"?>
<p:tagLst xmlns:p="http://schemas.openxmlformats.org/presentationml/2006/main">
  <p:tag name="AS_UNIQUEID" val="1897"/>
</p:tagLst>
</file>

<file path=ppt/tags/tag444.xml><?xml version="1.0" encoding="utf-8"?>
<p:tagLst xmlns:p="http://schemas.openxmlformats.org/presentationml/2006/main">
  <p:tag name="AS_UNIQUEID" val="1898"/>
</p:tagLst>
</file>

<file path=ppt/tags/tag445.xml><?xml version="1.0" encoding="utf-8"?>
<p:tagLst xmlns:p="http://schemas.openxmlformats.org/presentationml/2006/main">
  <p:tag name="AS_UNIQUEID" val="1899"/>
</p:tagLst>
</file>

<file path=ppt/tags/tag446.xml><?xml version="1.0" encoding="utf-8"?>
<p:tagLst xmlns:p="http://schemas.openxmlformats.org/presentationml/2006/main">
  <p:tag name="AS_UNIQUEID" val="1900"/>
</p:tagLst>
</file>

<file path=ppt/tags/tag447.xml><?xml version="1.0" encoding="utf-8"?>
<p:tagLst xmlns:p="http://schemas.openxmlformats.org/presentationml/2006/main">
  <p:tag name="AS_UNIQUEID" val="1901"/>
</p:tagLst>
</file>

<file path=ppt/tags/tag448.xml><?xml version="1.0" encoding="utf-8"?>
<p:tagLst xmlns:p="http://schemas.openxmlformats.org/presentationml/2006/main">
  <p:tag name="AS_UNIQUEID" val="1903"/>
</p:tagLst>
</file>

<file path=ppt/tags/tag449.xml><?xml version="1.0" encoding="utf-8"?>
<p:tagLst xmlns:p="http://schemas.openxmlformats.org/presentationml/2006/main">
  <p:tag name="AS_UNIQUEID" val="1904"/>
</p:tagLst>
</file>

<file path=ppt/tags/tag45.xml><?xml version="1.0" encoding="utf-8"?>
<p:tagLst xmlns:p="http://schemas.openxmlformats.org/presentationml/2006/main">
  <p:tag name="AS_UNIQUEID" val="224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50.xml><?xml version="1.0" encoding="utf-8"?>
<p:tagLst xmlns:p="http://schemas.openxmlformats.org/presentationml/2006/main">
  <p:tag name="AS_UNIQUEID" val="1905"/>
</p:tagLst>
</file>

<file path=ppt/tags/tag451.xml><?xml version="1.0" encoding="utf-8"?>
<p:tagLst xmlns:p="http://schemas.openxmlformats.org/presentationml/2006/main">
  <p:tag name="AS_UNIQUEID" val="1906"/>
</p:tagLst>
</file>

<file path=ppt/tags/tag452.xml><?xml version="1.0" encoding="utf-8"?>
<p:tagLst xmlns:p="http://schemas.openxmlformats.org/presentationml/2006/main">
  <p:tag name="AS_UNIQUEID" val="1907"/>
</p:tagLst>
</file>

<file path=ppt/tags/tag453.xml><?xml version="1.0" encoding="utf-8"?>
<p:tagLst xmlns:p="http://schemas.openxmlformats.org/presentationml/2006/main">
  <p:tag name="AS_UNIQUEID" val="1908"/>
</p:tagLst>
</file>

<file path=ppt/tags/tag454.xml><?xml version="1.0" encoding="utf-8"?>
<p:tagLst xmlns:p="http://schemas.openxmlformats.org/presentationml/2006/main">
  <p:tag name="AS_UNIQUEID" val="1909"/>
</p:tagLst>
</file>

<file path=ppt/tags/tag455.xml><?xml version="1.0" encoding="utf-8"?>
<p:tagLst xmlns:p="http://schemas.openxmlformats.org/presentationml/2006/main">
  <p:tag name="AS_UNIQUEID" val="1910"/>
</p:tagLst>
</file>

<file path=ppt/tags/tag456.xml><?xml version="1.0" encoding="utf-8"?>
<p:tagLst xmlns:p="http://schemas.openxmlformats.org/presentationml/2006/main">
  <p:tag name="AS_UNIQUEID" val="2450"/>
</p:tagLst>
</file>

<file path=ppt/tags/tag457.xml><?xml version="1.0" encoding="utf-8"?>
<p:tagLst xmlns:p="http://schemas.openxmlformats.org/presentationml/2006/main">
  <p:tag name="AS_UNIQUEID" val="635"/>
</p:tagLst>
</file>

<file path=ppt/tags/tag458.xml><?xml version="1.0" encoding="utf-8"?>
<p:tagLst xmlns:p="http://schemas.openxmlformats.org/presentationml/2006/main">
  <p:tag name="AS_UNIQUEID" val="636"/>
</p:tagLst>
</file>

<file path=ppt/tags/tag459.xml><?xml version="1.0" encoding="utf-8"?>
<p:tagLst xmlns:p="http://schemas.openxmlformats.org/presentationml/2006/main">
  <p:tag name="AS_UNIQUEID" val="637"/>
</p:tagLst>
</file>

<file path=ppt/tags/tag46.xml><?xml version="1.0" encoding="utf-8"?>
<p:tagLst xmlns:p="http://schemas.openxmlformats.org/presentationml/2006/main">
  <p:tag name="AS_UNIQUEID" val="224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0.xml><?xml version="1.0" encoding="utf-8"?>
<p:tagLst xmlns:p="http://schemas.openxmlformats.org/presentationml/2006/main">
  <p:tag name="AS_UNIQUEID" val="638"/>
</p:tagLst>
</file>

<file path=ppt/tags/tag461.xml><?xml version="1.0" encoding="utf-8"?>
<p:tagLst xmlns:p="http://schemas.openxmlformats.org/presentationml/2006/main">
  <p:tag name="AS_UNIQUEID" val="639"/>
</p:tagLst>
</file>

<file path=ppt/tags/tag462.xml><?xml version="1.0" encoding="utf-8"?>
<p:tagLst xmlns:p="http://schemas.openxmlformats.org/presentationml/2006/main">
  <p:tag name="AS_UNIQUEID" val="640"/>
</p:tagLst>
</file>

<file path=ppt/tags/tag463.xml><?xml version="1.0" encoding="utf-8"?>
<p:tagLst xmlns:p="http://schemas.openxmlformats.org/presentationml/2006/main">
  <p:tag name="AS_UNIQUEID" val="642"/>
</p:tagLst>
</file>

<file path=ppt/tags/tag464.xml><?xml version="1.0" encoding="utf-8"?>
<p:tagLst xmlns:p="http://schemas.openxmlformats.org/presentationml/2006/main">
  <p:tag name="AS_UNIQUEID" val="643"/>
</p:tagLst>
</file>

<file path=ppt/tags/tag465.xml><?xml version="1.0" encoding="utf-8"?>
<p:tagLst xmlns:p="http://schemas.openxmlformats.org/presentationml/2006/main">
  <p:tag name="AS_UNIQUEID" val="1865"/>
</p:tagLst>
</file>

<file path=ppt/tags/tag466.xml><?xml version="1.0" encoding="utf-8"?>
<p:tagLst xmlns:p="http://schemas.openxmlformats.org/presentationml/2006/main">
  <p:tag name="AS_UNIQUEID" val="2451"/>
</p:tagLst>
</file>

<file path=ppt/tags/tag467.xml><?xml version="1.0" encoding="utf-8"?>
<p:tagLst xmlns:p="http://schemas.openxmlformats.org/presentationml/2006/main">
  <p:tag name="AS_UNIQUEID" val="2452"/>
</p:tagLst>
</file>

<file path=ppt/tags/tag4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9.xml><?xml version="1.0" encoding="utf-8"?>
<p:tagLst xmlns:p="http://schemas.openxmlformats.org/presentationml/2006/main">
  <p:tag name="AS_UNIQUEID" val="3517"/>
</p:tagLst>
</file>

<file path=ppt/tags/tag47.xml><?xml version="1.0" encoding="utf-8"?>
<p:tagLst xmlns:p="http://schemas.openxmlformats.org/presentationml/2006/main">
  <p:tag name="AS_UNIQUEID" val="224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0.xml><?xml version="1.0" encoding="utf-8"?>
<p:tagLst xmlns:p="http://schemas.openxmlformats.org/presentationml/2006/main">
  <p:tag name="AS_UNIQUEID" val="1919"/>
</p:tagLst>
</file>

<file path=ppt/tags/tag471.xml><?xml version="1.0" encoding="utf-8"?>
<p:tagLst xmlns:p="http://schemas.openxmlformats.org/presentationml/2006/main">
  <p:tag name="AS_UNIQUEID" val="1920"/>
</p:tagLst>
</file>

<file path=ppt/tags/tag472.xml><?xml version="1.0" encoding="utf-8"?>
<p:tagLst xmlns:p="http://schemas.openxmlformats.org/presentationml/2006/main">
  <p:tag name="AS_UNIQUEID" val="1921"/>
</p:tagLst>
</file>

<file path=ppt/tags/tag473.xml><?xml version="1.0" encoding="utf-8"?>
<p:tagLst xmlns:p="http://schemas.openxmlformats.org/presentationml/2006/main">
  <p:tag name="AS_UNIQUEID" val="1922"/>
</p:tagLst>
</file>

<file path=ppt/tags/tag474.xml><?xml version="1.0" encoding="utf-8"?>
<p:tagLst xmlns:p="http://schemas.openxmlformats.org/presentationml/2006/main">
  <p:tag name="AS_UNIQUEID" val="1923"/>
</p:tagLst>
</file>

<file path=ppt/tags/tag475.xml><?xml version="1.0" encoding="utf-8"?>
<p:tagLst xmlns:p="http://schemas.openxmlformats.org/presentationml/2006/main">
  <p:tag name="AS_UNIQUEID" val="1924"/>
</p:tagLst>
</file>

<file path=ppt/tags/tag476.xml><?xml version="1.0" encoding="utf-8"?>
<p:tagLst xmlns:p="http://schemas.openxmlformats.org/presentationml/2006/main">
  <p:tag name="AS_UNIQUEID" val="1925"/>
</p:tagLst>
</file>

<file path=ppt/tags/tag477.xml><?xml version="1.0" encoding="utf-8"?>
<p:tagLst xmlns:p="http://schemas.openxmlformats.org/presentationml/2006/main">
  <p:tag name="AS_UNIQUEID" val="1926"/>
</p:tagLst>
</file>

<file path=ppt/tags/tag478.xml><?xml version="1.0" encoding="utf-8"?>
<p:tagLst xmlns:p="http://schemas.openxmlformats.org/presentationml/2006/main">
  <p:tag name="AS_UNIQUEID" val="1927"/>
</p:tagLst>
</file>

<file path=ppt/tags/tag479.xml><?xml version="1.0" encoding="utf-8"?>
<p:tagLst xmlns:p="http://schemas.openxmlformats.org/presentationml/2006/main">
  <p:tag name="AS_UNIQUEID" val="1928"/>
</p:tagLst>
</file>

<file path=ppt/tags/tag48.xml><?xml version="1.0" encoding="utf-8"?>
<p:tagLst xmlns:p="http://schemas.openxmlformats.org/presentationml/2006/main">
  <p:tag name="AS_UNIQUEID" val="224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0.xml><?xml version="1.0" encoding="utf-8"?>
<p:tagLst xmlns:p="http://schemas.openxmlformats.org/presentationml/2006/main">
  <p:tag name="AS_UNIQUEID" val="1929"/>
</p:tagLst>
</file>

<file path=ppt/tags/tag481.xml><?xml version="1.0" encoding="utf-8"?>
<p:tagLst xmlns:p="http://schemas.openxmlformats.org/presentationml/2006/main">
  <p:tag name="AS_UNIQUEID" val="1930"/>
</p:tagLst>
</file>

<file path=ppt/tags/tag482.xml><?xml version="1.0" encoding="utf-8"?>
<p:tagLst xmlns:p="http://schemas.openxmlformats.org/presentationml/2006/main">
  <p:tag name="AS_UNIQUEID" val="1931"/>
</p:tagLst>
</file>

<file path=ppt/tags/tag483.xml><?xml version="1.0" encoding="utf-8"?>
<p:tagLst xmlns:p="http://schemas.openxmlformats.org/presentationml/2006/main">
  <p:tag name="AS_UNIQUEID" val="1932"/>
</p:tagLst>
</file>

<file path=ppt/tags/tag484.xml><?xml version="1.0" encoding="utf-8"?>
<p:tagLst xmlns:p="http://schemas.openxmlformats.org/presentationml/2006/main">
  <p:tag name="AS_UNIQUEID" val="1933"/>
</p:tagLst>
</file>

<file path=ppt/tags/tag485.xml><?xml version="1.0" encoding="utf-8"?>
<p:tagLst xmlns:p="http://schemas.openxmlformats.org/presentationml/2006/main">
  <p:tag name="AS_UNIQUEID" val="1934"/>
</p:tagLst>
</file>

<file path=ppt/tags/tag486.xml><?xml version="1.0" encoding="utf-8"?>
<p:tagLst xmlns:p="http://schemas.openxmlformats.org/presentationml/2006/main">
  <p:tag name="AS_UNIQUEID" val="1935"/>
</p:tagLst>
</file>

<file path=ppt/tags/tag487.xml><?xml version="1.0" encoding="utf-8"?>
<p:tagLst xmlns:p="http://schemas.openxmlformats.org/presentationml/2006/main">
  <p:tag name="AS_UNIQUEID" val="1936"/>
</p:tagLst>
</file>

<file path=ppt/tags/tag488.xml><?xml version="1.0" encoding="utf-8"?>
<p:tagLst xmlns:p="http://schemas.openxmlformats.org/presentationml/2006/main">
  <p:tag name="AS_UNIQUEID" val="1937"/>
</p:tagLst>
</file>

<file path=ppt/tags/tag489.xml><?xml version="1.0" encoding="utf-8"?>
<p:tagLst xmlns:p="http://schemas.openxmlformats.org/presentationml/2006/main">
  <p:tag name="AS_UNIQUEID" val="3518"/>
</p:tagLst>
</file>

<file path=ppt/tags/tag49.xml><?xml version="1.0" encoding="utf-8"?>
<p:tagLst xmlns:p="http://schemas.openxmlformats.org/presentationml/2006/main">
  <p:tag name="AS_UNIQUEID" val="224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0.xml><?xml version="1.0" encoding="utf-8"?>
<p:tagLst xmlns:p="http://schemas.openxmlformats.org/presentationml/2006/main">
  <p:tag name="AS_UNIQUEID" val="2457"/>
</p:tagLst>
</file>

<file path=ppt/tags/tag491.xml><?xml version="1.0" encoding="utf-8"?>
<p:tagLst xmlns:p="http://schemas.openxmlformats.org/presentationml/2006/main">
  <p:tag name="AS_UNIQUEID" val="2458"/>
  <p:tag name="KSO_WM_UNIT_TABLE_BEAUTIFY" val="smartTable{779a3edb-a532-447e-8b55-d5512189a1f0}"/>
  <p:tag name="TABLE_ENDDRAG_ORIGIN_RECT" val="894*377"/>
  <p:tag name="TABLE_ENDDRAG_RECT" val="49*85*894*377"/>
</p:tagLst>
</file>

<file path=ppt/tags/tag492.xml><?xml version="1.0" encoding="utf-8"?>
<p:tagLst xmlns:p="http://schemas.openxmlformats.org/presentationml/2006/main">
  <p:tag name="AS_UNIQUEID" val="2459"/>
</p:tagLst>
</file>

<file path=ppt/tags/tag493.xml><?xml version="1.0" encoding="utf-8"?>
<p:tagLst xmlns:p="http://schemas.openxmlformats.org/presentationml/2006/main">
  <p:tag name="AS_UNIQUEID" val="2460"/>
</p:tagLst>
</file>

<file path=ppt/tags/tag494.xml><?xml version="1.0" encoding="utf-8"?>
<p:tagLst xmlns:p="http://schemas.openxmlformats.org/presentationml/2006/main">
  <p:tag name="AS_UNIQUEID" val="2461"/>
</p:tagLst>
</file>

<file path=ppt/tags/tag495.xml><?xml version="1.0" encoding="utf-8"?>
<p:tagLst xmlns:p="http://schemas.openxmlformats.org/presentationml/2006/main">
  <p:tag name="AS_UNIQUEID" val="2462"/>
</p:tagLst>
</file>

<file path=ppt/tags/tag496.xml><?xml version="1.0" encoding="utf-8"?>
<p:tagLst xmlns:p="http://schemas.openxmlformats.org/presentationml/2006/main">
  <p:tag name="AS_UNIQUEID" val="2463"/>
</p:tagLst>
</file>

<file path=ppt/tags/tag497.xml><?xml version="1.0" encoding="utf-8"?>
<p:tagLst xmlns:p="http://schemas.openxmlformats.org/presentationml/2006/main">
  <p:tag name="AS_UNIQUEID" val="2464"/>
</p:tagLst>
</file>

<file path=ppt/tags/tag498.xml><?xml version="1.0" encoding="utf-8"?>
<p:tagLst xmlns:p="http://schemas.openxmlformats.org/presentationml/2006/main">
  <p:tag name="AS_UNIQUEID" val="3519"/>
</p:tagLst>
</file>

<file path=ppt/tags/tag499.xml><?xml version="1.0" encoding="utf-8"?>
<p:tagLst xmlns:p="http://schemas.openxmlformats.org/presentationml/2006/main">
  <p:tag name="AS_UNIQUEID" val="726"/>
</p:tagLst>
</file>

<file path=ppt/tags/tag5.xml><?xml version="1.0" encoding="utf-8"?>
<p:tagLst xmlns:p="http://schemas.openxmlformats.org/presentationml/2006/main">
  <p:tag name="AS_UNIQUEID" val="220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AS_UNIQUEID" val="224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00.xml><?xml version="1.0" encoding="utf-8"?>
<p:tagLst xmlns:p="http://schemas.openxmlformats.org/presentationml/2006/main">
  <p:tag name="AS_UNIQUEID" val="727"/>
</p:tagLst>
</file>

<file path=ppt/tags/tag501.xml><?xml version="1.0" encoding="utf-8"?>
<p:tagLst xmlns:p="http://schemas.openxmlformats.org/presentationml/2006/main">
  <p:tag name="AS_UNIQUEID" val="3520"/>
</p:tagLst>
</file>

<file path=ppt/tags/tag502.xml><?xml version="1.0" encoding="utf-8"?>
<p:tagLst xmlns:p="http://schemas.openxmlformats.org/presentationml/2006/main">
  <p:tag name="AS_UNIQUEID" val="729"/>
</p:tagLst>
</file>

<file path=ppt/tags/tag503.xml><?xml version="1.0" encoding="utf-8"?>
<p:tagLst xmlns:p="http://schemas.openxmlformats.org/presentationml/2006/main">
  <p:tag name="AS_UNIQUEID" val="730"/>
</p:tagLst>
</file>

<file path=ppt/tags/tag504.xml><?xml version="1.0" encoding="utf-8"?>
<p:tagLst xmlns:p="http://schemas.openxmlformats.org/presentationml/2006/main">
  <p:tag name="AS_UNIQUEID" val="731"/>
</p:tagLst>
</file>

<file path=ppt/tags/tag505.xml><?xml version="1.0" encoding="utf-8"?>
<p:tagLst xmlns:p="http://schemas.openxmlformats.org/presentationml/2006/main">
  <p:tag name="AS_UNIQUEID" val="423"/>
</p:tagLst>
</file>

<file path=ppt/tags/tag506.xml><?xml version="1.0" encoding="utf-8"?>
<p:tagLst xmlns:p="http://schemas.openxmlformats.org/presentationml/2006/main">
  <p:tag name="AS_UNIQUEID" val="423"/>
</p:tagLst>
</file>

<file path=ppt/tags/tag507.xml><?xml version="1.0" encoding="utf-8"?>
<p:tagLst xmlns:p="http://schemas.openxmlformats.org/presentationml/2006/main">
  <p:tag name="AS_UNIQUEID" val="732"/>
</p:tagLst>
</file>

<file path=ppt/tags/tag508.xml><?xml version="1.0" encoding="utf-8"?>
<p:tagLst xmlns:p="http://schemas.openxmlformats.org/presentationml/2006/main">
  <p:tag name="AS_UNIQUEID" val="733"/>
</p:tagLst>
</file>

<file path=ppt/tags/tag509.xml><?xml version="1.0" encoding="utf-8"?>
<p:tagLst xmlns:p="http://schemas.openxmlformats.org/presentationml/2006/main">
  <p:tag name="AS_UNIQUEID" val="734"/>
</p:tagLst>
</file>

<file path=ppt/tags/tag51.xml><?xml version="1.0" encoding="utf-8"?>
<p:tagLst xmlns:p="http://schemas.openxmlformats.org/presentationml/2006/main">
  <p:tag name="AS_UNIQUEID" val="3456"/>
</p:tagLst>
</file>

<file path=ppt/tags/tag510.xml><?xml version="1.0" encoding="utf-8"?>
<p:tagLst xmlns:p="http://schemas.openxmlformats.org/presentationml/2006/main">
  <p:tag name="AS_UNIQUEID" val="735"/>
</p:tagLst>
</file>

<file path=ppt/tags/tag511.xml><?xml version="1.0" encoding="utf-8"?>
<p:tagLst xmlns:p="http://schemas.openxmlformats.org/presentationml/2006/main">
  <p:tag name="AS_UNIQUEID" val="736"/>
</p:tagLst>
</file>

<file path=ppt/tags/tag512.xml><?xml version="1.0" encoding="utf-8"?>
<p:tagLst xmlns:p="http://schemas.openxmlformats.org/presentationml/2006/main">
  <p:tag name="AS_UNIQUEID" val="737"/>
</p:tagLst>
</file>

<file path=ppt/tags/tag513.xml><?xml version="1.0" encoding="utf-8"?>
<p:tagLst xmlns:p="http://schemas.openxmlformats.org/presentationml/2006/main">
  <p:tag name="AS_UNIQUEID" val="738"/>
</p:tagLst>
</file>

<file path=ppt/tags/tag514.xml><?xml version="1.0" encoding="utf-8"?>
<p:tagLst xmlns:p="http://schemas.openxmlformats.org/presentationml/2006/main">
  <p:tag name="AS_UNIQUEID" val="739"/>
</p:tagLst>
</file>

<file path=ppt/tags/tag515.xml><?xml version="1.0" encoding="utf-8"?>
<p:tagLst xmlns:p="http://schemas.openxmlformats.org/presentationml/2006/main">
  <p:tag name="AS_UNIQUEID" val="740"/>
</p:tagLst>
</file>

<file path=ppt/tags/tag516.xml><?xml version="1.0" encoding="utf-8"?>
<p:tagLst xmlns:p="http://schemas.openxmlformats.org/presentationml/2006/main">
  <p:tag name="AS_UNIQUEID" val="741"/>
</p:tagLst>
</file>

<file path=ppt/tags/tag517.xml><?xml version="1.0" encoding="utf-8"?>
<p:tagLst xmlns:p="http://schemas.openxmlformats.org/presentationml/2006/main">
  <p:tag name="AS_UNIQUEID" val="2457"/>
</p:tagLst>
</file>

<file path=ppt/tags/tag518.xml><?xml version="1.0" encoding="utf-8"?>
<p:tagLst xmlns:p="http://schemas.openxmlformats.org/presentationml/2006/main">
  <p:tag name="AS_UNIQUEID" val="3521"/>
</p:tagLst>
</file>

<file path=ppt/tags/tag519.xml><?xml version="1.0" encoding="utf-8"?>
<p:tagLst xmlns:p="http://schemas.openxmlformats.org/presentationml/2006/main">
  <p:tag name="AS_UNIQUEID" val="753"/>
</p:tagLst>
</file>

<file path=ppt/tags/tag52.xml><?xml version="1.0" encoding="utf-8"?>
<p:tagLst xmlns:p="http://schemas.openxmlformats.org/presentationml/2006/main">
  <p:tag name="AS_UNIQUEID" val="225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0.xml><?xml version="1.0" encoding="utf-8"?>
<p:tagLst xmlns:p="http://schemas.openxmlformats.org/presentationml/2006/main">
  <p:tag name="AS_UNIQUEID" val="754"/>
</p:tagLst>
</file>

<file path=ppt/tags/tag521.xml><?xml version="1.0" encoding="utf-8"?>
<p:tagLst xmlns:p="http://schemas.openxmlformats.org/presentationml/2006/main">
  <p:tag name="AS_UNIQUEID" val="755"/>
</p:tagLst>
</file>

<file path=ppt/tags/tag522.xml><?xml version="1.0" encoding="utf-8"?>
<p:tagLst xmlns:p="http://schemas.openxmlformats.org/presentationml/2006/main">
  <p:tag name="AS_UNIQUEID" val="756"/>
</p:tagLst>
</file>

<file path=ppt/tags/tag523.xml><?xml version="1.0" encoding="utf-8"?>
<p:tagLst xmlns:p="http://schemas.openxmlformats.org/presentationml/2006/main">
  <p:tag name="AS_UNIQUEID" val="757"/>
</p:tagLst>
</file>

<file path=ppt/tags/tag524.xml><?xml version="1.0" encoding="utf-8"?>
<p:tagLst xmlns:p="http://schemas.openxmlformats.org/presentationml/2006/main">
  <p:tag name="AS_UNIQUEID" val="758"/>
</p:tagLst>
</file>

<file path=ppt/tags/tag525.xml><?xml version="1.0" encoding="utf-8"?>
<p:tagLst xmlns:p="http://schemas.openxmlformats.org/presentationml/2006/main">
  <p:tag name="AS_UNIQUEID" val="759"/>
</p:tagLst>
</file>

<file path=ppt/tags/tag526.xml><?xml version="1.0" encoding="utf-8"?>
<p:tagLst xmlns:p="http://schemas.openxmlformats.org/presentationml/2006/main">
  <p:tag name="AS_UNIQUEID" val="760"/>
</p:tagLst>
</file>

<file path=ppt/tags/tag527.xml><?xml version="1.0" encoding="utf-8"?>
<p:tagLst xmlns:p="http://schemas.openxmlformats.org/presentationml/2006/main">
  <p:tag name="AS_UNIQUEID" val="2457"/>
</p:tagLst>
</file>

<file path=ppt/tags/tag528.xml><?xml version="1.0" encoding="utf-8"?>
<p:tagLst xmlns:p="http://schemas.openxmlformats.org/presentationml/2006/main">
  <p:tag name="AS_UNIQUEID" val="3522"/>
</p:tagLst>
</file>

<file path=ppt/tags/tag529.xml><?xml version="1.0" encoding="utf-8"?>
<p:tagLst xmlns:p="http://schemas.openxmlformats.org/presentationml/2006/main">
  <p:tag name="AS_UNIQUEID" val="1969"/>
</p:tagLst>
</file>

<file path=ppt/tags/tag53.xml><?xml version="1.0" encoding="utf-8"?>
<p:tagLst xmlns:p="http://schemas.openxmlformats.org/presentationml/2006/main">
  <p:tag name="AS_UNIQUEID" val="225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30.xml><?xml version="1.0" encoding="utf-8"?>
<p:tagLst xmlns:p="http://schemas.openxmlformats.org/presentationml/2006/main">
  <p:tag name="AS_UNIQUEID" val="1970"/>
</p:tagLst>
</file>

<file path=ppt/tags/tag531.xml><?xml version="1.0" encoding="utf-8"?>
<p:tagLst xmlns:p="http://schemas.openxmlformats.org/presentationml/2006/main">
  <p:tag name="AS_UNIQUEID" val="3523"/>
</p:tagLst>
</file>

<file path=ppt/tags/tag532.xml><?xml version="1.0" encoding="utf-8"?>
<p:tagLst xmlns:p="http://schemas.openxmlformats.org/presentationml/2006/main">
  <p:tag name="AS_UNIQUEID" val="1972"/>
</p:tagLst>
</file>

<file path=ppt/tags/tag533.xml><?xml version="1.0" encoding="utf-8"?>
<p:tagLst xmlns:p="http://schemas.openxmlformats.org/presentationml/2006/main">
  <p:tag name="AS_UNIQUEID" val="1973"/>
</p:tagLst>
</file>

<file path=ppt/tags/tag534.xml><?xml version="1.0" encoding="utf-8"?>
<p:tagLst xmlns:p="http://schemas.openxmlformats.org/presentationml/2006/main">
  <p:tag name="AS_UNIQUEID" val="1974"/>
</p:tagLst>
</file>

<file path=ppt/tags/tag535.xml><?xml version="1.0" encoding="utf-8"?>
<p:tagLst xmlns:p="http://schemas.openxmlformats.org/presentationml/2006/main">
  <p:tag name="AS_UNIQUEID" val="1975"/>
</p:tagLst>
</file>

<file path=ppt/tags/tag536.xml><?xml version="1.0" encoding="utf-8"?>
<p:tagLst xmlns:p="http://schemas.openxmlformats.org/presentationml/2006/main">
  <p:tag name="AS_UNIQUEID" val="1976"/>
</p:tagLst>
</file>

<file path=ppt/tags/tag537.xml><?xml version="1.0" encoding="utf-8"?>
<p:tagLst xmlns:p="http://schemas.openxmlformats.org/presentationml/2006/main">
  <p:tag name="AS_UNIQUEID" val="1977"/>
</p:tagLst>
</file>

<file path=ppt/tags/tag538.xml><?xml version="1.0" encoding="utf-8"?>
<p:tagLst xmlns:p="http://schemas.openxmlformats.org/presentationml/2006/main">
  <p:tag name="AS_UNIQUEID" val="1978"/>
</p:tagLst>
</file>

<file path=ppt/tags/tag539.xml><?xml version="1.0" encoding="utf-8"?>
<p:tagLst xmlns:p="http://schemas.openxmlformats.org/presentationml/2006/main">
  <p:tag name="AS_UNIQUEID" val="1979"/>
</p:tagLst>
</file>

<file path=ppt/tags/tag54.xml><?xml version="1.0" encoding="utf-8"?>
<p:tagLst xmlns:p="http://schemas.openxmlformats.org/presentationml/2006/main">
  <p:tag name="AS_UNIQUEID" val="225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0.xml><?xml version="1.0" encoding="utf-8"?>
<p:tagLst xmlns:p="http://schemas.openxmlformats.org/presentationml/2006/main">
  <p:tag name="AS_UNIQUEID" val="1980"/>
</p:tagLst>
</file>

<file path=ppt/tags/tag541.xml><?xml version="1.0" encoding="utf-8"?>
<p:tagLst xmlns:p="http://schemas.openxmlformats.org/presentationml/2006/main">
  <p:tag name="AS_UNIQUEID" val="1981"/>
</p:tagLst>
</file>

<file path=ppt/tags/tag542.xml><?xml version="1.0" encoding="utf-8"?>
<p:tagLst xmlns:p="http://schemas.openxmlformats.org/presentationml/2006/main">
  <p:tag name="AS_UNIQUEID" val="1982"/>
</p:tagLst>
</file>

<file path=ppt/tags/tag543.xml><?xml version="1.0" encoding="utf-8"?>
<p:tagLst xmlns:p="http://schemas.openxmlformats.org/presentationml/2006/main">
  <p:tag name="AS_UNIQUEID" val="1983"/>
</p:tagLst>
</file>

<file path=ppt/tags/tag544.xml><?xml version="1.0" encoding="utf-8"?>
<p:tagLst xmlns:p="http://schemas.openxmlformats.org/presentationml/2006/main">
  <p:tag name="AS_UNIQUEID" val="1984"/>
</p:tagLst>
</file>

<file path=ppt/tags/tag545.xml><?xml version="1.0" encoding="utf-8"?>
<p:tagLst xmlns:p="http://schemas.openxmlformats.org/presentationml/2006/main">
  <p:tag name="AS_UNIQUEID" val="1985"/>
</p:tagLst>
</file>

<file path=ppt/tags/tag546.xml><?xml version="1.0" encoding="utf-8"?>
<p:tagLst xmlns:p="http://schemas.openxmlformats.org/presentationml/2006/main">
  <p:tag name="AS_UNIQUEID" val="1986"/>
</p:tagLst>
</file>

<file path=ppt/tags/tag547.xml><?xml version="1.0" encoding="utf-8"?>
<p:tagLst xmlns:p="http://schemas.openxmlformats.org/presentationml/2006/main">
  <p:tag name="AS_UNIQUEID" val="1987"/>
</p:tagLst>
</file>

<file path=ppt/tags/tag548.xml><?xml version="1.0" encoding="utf-8"?>
<p:tagLst xmlns:p="http://schemas.openxmlformats.org/presentationml/2006/main">
  <p:tag name="AS_UNIQUEID" val="1988"/>
</p:tagLst>
</file>

<file path=ppt/tags/tag549.xml><?xml version="1.0" encoding="utf-8"?>
<p:tagLst xmlns:p="http://schemas.openxmlformats.org/presentationml/2006/main">
  <p:tag name="AS_UNIQUEID" val="1989"/>
</p:tagLst>
</file>

<file path=ppt/tags/tag55.xml><?xml version="1.0" encoding="utf-8"?>
<p:tagLst xmlns:p="http://schemas.openxmlformats.org/presentationml/2006/main">
  <p:tag name="AS_UNIQUEID" val="22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0.xml><?xml version="1.0" encoding="utf-8"?>
<p:tagLst xmlns:p="http://schemas.openxmlformats.org/presentationml/2006/main">
  <p:tag name="AS_UNIQUEID" val="1990"/>
</p:tagLst>
</file>

<file path=ppt/tags/tag551.xml><?xml version="1.0" encoding="utf-8"?>
<p:tagLst xmlns:p="http://schemas.openxmlformats.org/presentationml/2006/main">
  <p:tag name="AS_UNIQUEID" val="1991"/>
</p:tagLst>
</file>

<file path=ppt/tags/tag552.xml><?xml version="1.0" encoding="utf-8"?>
<p:tagLst xmlns:p="http://schemas.openxmlformats.org/presentationml/2006/main">
  <p:tag name="AS_UNIQUEID" val="1992"/>
</p:tagLst>
</file>

<file path=ppt/tags/tag553.xml><?xml version="1.0" encoding="utf-8"?>
<p:tagLst xmlns:p="http://schemas.openxmlformats.org/presentationml/2006/main">
  <p:tag name="AS_UNIQUEID" val="1993"/>
</p:tagLst>
</file>

<file path=ppt/tags/tag554.xml><?xml version="1.0" encoding="utf-8"?>
<p:tagLst xmlns:p="http://schemas.openxmlformats.org/presentationml/2006/main">
  <p:tag name="AS_UNIQUEID" val="1994"/>
</p:tagLst>
</file>

<file path=ppt/tags/tag555.xml><?xml version="1.0" encoding="utf-8"?>
<p:tagLst xmlns:p="http://schemas.openxmlformats.org/presentationml/2006/main">
  <p:tag name="AS_UNIQUEID" val="3524"/>
</p:tagLst>
</file>

<file path=ppt/tags/tag556.xml><?xml version="1.0" encoding="utf-8"?>
<p:tagLst xmlns:p="http://schemas.openxmlformats.org/presentationml/2006/main">
  <p:tag name="AS_UNIQUEID" val="2192"/>
</p:tagLst>
</file>

<file path=ppt/tags/tag557.xml><?xml version="1.0" encoding="utf-8"?>
<p:tagLst xmlns:p="http://schemas.openxmlformats.org/presentationml/2006/main">
  <p:tag name="AS_UNIQUEID" val="2193"/>
</p:tagLst>
</file>

<file path=ppt/tags/tag558.xml><?xml version="1.0" encoding="utf-8"?>
<p:tagLst xmlns:p="http://schemas.openxmlformats.org/presentationml/2006/main">
  <p:tag name="AS_UNIQUEID" val="2194"/>
</p:tagLst>
</file>

<file path=ppt/tags/tag559.xml><?xml version="1.0" encoding="utf-8"?>
<p:tagLst xmlns:p="http://schemas.openxmlformats.org/presentationml/2006/main">
  <p:tag name="AS_UNIQUEID" val="2195"/>
</p:tagLst>
</file>

<file path=ppt/tags/tag56.xml><?xml version="1.0" encoding="utf-8"?>
<p:tagLst xmlns:p="http://schemas.openxmlformats.org/presentationml/2006/main">
  <p:tag name="AS_UNIQUEID" val="225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60.xml><?xml version="1.0" encoding="utf-8"?>
<p:tagLst xmlns:p="http://schemas.openxmlformats.org/presentationml/2006/main">
  <p:tag name="AS_UNIQUEID" val="2196"/>
</p:tagLst>
</file>

<file path=ppt/tags/tag561.xml><?xml version="1.0" encoding="utf-8"?>
<p:tagLst xmlns:p="http://schemas.openxmlformats.org/presentationml/2006/main">
  <p:tag name="AS_UNIQUEID" val="2198"/>
</p:tagLst>
</file>

<file path=ppt/tags/tag562.xml><?xml version="1.0" encoding="utf-8"?>
<p:tagLst xmlns:p="http://schemas.openxmlformats.org/presentationml/2006/main">
  <p:tag name="AS_UNIQUEID" val="2197"/>
</p:tagLst>
</file>

<file path=ppt/tags/tag5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4.xml><?xml version="1.0" encoding="utf-8"?>
<p:tagLst xmlns:p="http://schemas.openxmlformats.org/presentationml/2006/main">
  <p:tag name="AS_UNIQUEID" val="3525"/>
</p:tagLst>
</file>

<file path=ppt/tags/tag565.xml><?xml version="1.0" encoding="utf-8"?>
<p:tagLst xmlns:p="http://schemas.openxmlformats.org/presentationml/2006/main">
  <p:tag name="AS_UNIQUEID" val="1998"/>
  <p:tag name="KSO_WM_UNIT_PLACING_PICTURE_USER_VIEWPORT" val="{&quot;height&quot;:4952.4992125984254,&quot;width&quot;:9070.0015748031492}"/>
</p:tagLst>
</file>

<file path=ppt/tags/tag566.xml><?xml version="1.0" encoding="utf-8"?>
<p:tagLst xmlns:p="http://schemas.openxmlformats.org/presentationml/2006/main">
  <p:tag name="AS_UNIQUEID" val="1999"/>
</p:tagLst>
</file>

<file path=ppt/tags/tag567.xml><?xml version="1.0" encoding="utf-8"?>
<p:tagLst xmlns:p="http://schemas.openxmlformats.org/presentationml/2006/main">
  <p:tag name="AS_UNIQUEID" val="2000"/>
</p:tagLst>
</file>

<file path=ppt/tags/tag568.xml><?xml version="1.0" encoding="utf-8"?>
<p:tagLst xmlns:p="http://schemas.openxmlformats.org/presentationml/2006/main">
  <p:tag name="AS_UNIQUEID" val="2001"/>
</p:tagLst>
</file>

<file path=ppt/tags/tag569.xml><?xml version="1.0" encoding="utf-8"?>
<p:tagLst xmlns:p="http://schemas.openxmlformats.org/presentationml/2006/main">
  <p:tag name="AS_UNIQUEID" val="2002"/>
</p:tagLst>
</file>

<file path=ppt/tags/tag57.xml><?xml version="1.0" encoding="utf-8"?>
<p:tagLst xmlns:p="http://schemas.openxmlformats.org/presentationml/2006/main">
  <p:tag name="AS_UNIQUEID" val="3457"/>
</p:tagLst>
</file>

<file path=ppt/tags/tag570.xml><?xml version="1.0" encoding="utf-8"?>
<p:tagLst xmlns:p="http://schemas.openxmlformats.org/presentationml/2006/main">
  <p:tag name="AS_UNIQUEID" val="2003"/>
</p:tagLst>
</file>

<file path=ppt/tags/tag571.xml><?xml version="1.0" encoding="utf-8"?>
<p:tagLst xmlns:p="http://schemas.openxmlformats.org/presentationml/2006/main">
  <p:tag name="AS_UNIQUEID" val="2004"/>
</p:tagLst>
</file>

<file path=ppt/tags/tag572.xml><?xml version="1.0" encoding="utf-8"?>
<p:tagLst xmlns:p="http://schemas.openxmlformats.org/presentationml/2006/main">
  <p:tag name="AS_UNIQUEID" val="3526"/>
</p:tagLst>
</file>

<file path=ppt/tags/tag573.xml><?xml version="1.0" encoding="utf-8"?>
<p:tagLst xmlns:p="http://schemas.openxmlformats.org/presentationml/2006/main">
  <p:tag name="AS_UNIQUEID" val="1948"/>
</p:tagLst>
</file>

<file path=ppt/tags/tag574.xml><?xml version="1.0" encoding="utf-8"?>
<p:tagLst xmlns:p="http://schemas.openxmlformats.org/presentationml/2006/main">
  <p:tag name="AS_UNIQUEID" val="1949"/>
</p:tagLst>
</file>

<file path=ppt/tags/tag575.xml><?xml version="1.0" encoding="utf-8"?>
<p:tagLst xmlns:p="http://schemas.openxmlformats.org/presentationml/2006/main">
  <p:tag name="AS_UNIQUEID" val="1950"/>
</p:tagLst>
</file>

<file path=ppt/tags/tag576.xml><?xml version="1.0" encoding="utf-8"?>
<p:tagLst xmlns:p="http://schemas.openxmlformats.org/presentationml/2006/main">
  <p:tag name="AS_UNIQUEID" val="1951"/>
</p:tagLst>
</file>

<file path=ppt/tags/tag577.xml><?xml version="1.0" encoding="utf-8"?>
<p:tagLst xmlns:p="http://schemas.openxmlformats.org/presentationml/2006/main">
  <p:tag name="AS_UNIQUEID" val="1952"/>
</p:tagLst>
</file>

<file path=ppt/tags/tag578.xml><?xml version="1.0" encoding="utf-8"?>
<p:tagLst xmlns:p="http://schemas.openxmlformats.org/presentationml/2006/main">
  <p:tag name="AS_UNIQUEID" val="1953"/>
</p:tagLst>
</file>

<file path=ppt/tags/tag579.xml><?xml version="1.0" encoding="utf-8"?>
<p:tagLst xmlns:p="http://schemas.openxmlformats.org/presentationml/2006/main">
  <p:tag name="AS_UNIQUEID" val="1954"/>
</p:tagLst>
</file>

<file path=ppt/tags/tag58.xml><?xml version="1.0" encoding="utf-8"?>
<p:tagLst xmlns:p="http://schemas.openxmlformats.org/presentationml/2006/main">
  <p:tag name="AS_UNIQUEID" val="225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80.xml><?xml version="1.0" encoding="utf-8"?>
<p:tagLst xmlns:p="http://schemas.openxmlformats.org/presentationml/2006/main">
  <p:tag name="AS_UNIQUEID" val="1944"/>
</p:tagLst>
</file>

<file path=ppt/tags/tag581.xml><?xml version="1.0" encoding="utf-8"?>
<p:tagLst xmlns:p="http://schemas.openxmlformats.org/presentationml/2006/main">
  <p:tag name="AS_UNIQUEID" val="3527"/>
</p:tagLst>
</file>

<file path=ppt/tags/tag582.xml><?xml version="1.0" encoding="utf-8"?>
<p:tagLst xmlns:p="http://schemas.openxmlformats.org/presentationml/2006/main">
  <p:tag name="AS_UNIQUEID" val="1957"/>
</p:tagLst>
</file>

<file path=ppt/tags/tag583.xml><?xml version="1.0" encoding="utf-8"?>
<p:tagLst xmlns:p="http://schemas.openxmlformats.org/presentationml/2006/main">
  <p:tag name="AS_UNIQUEID" val="1959"/>
</p:tagLst>
</file>

<file path=ppt/tags/tag584.xml><?xml version="1.0" encoding="utf-8"?>
<p:tagLst xmlns:p="http://schemas.openxmlformats.org/presentationml/2006/main">
  <p:tag name="AS_UNIQUEID" val="1960"/>
</p:tagLst>
</file>

<file path=ppt/tags/tag585.xml><?xml version="1.0" encoding="utf-8"?>
<p:tagLst xmlns:p="http://schemas.openxmlformats.org/presentationml/2006/main">
  <p:tag name="AS_UNIQUEID" val="1594"/>
</p:tagLst>
</file>

<file path=ppt/tags/tag586.xml><?xml version="1.0" encoding="utf-8"?>
<p:tagLst xmlns:p="http://schemas.openxmlformats.org/presentationml/2006/main">
  <p:tag name="AS_UNIQUEID" val="2102"/>
</p:tagLst>
</file>

<file path=ppt/tags/tag587.xml><?xml version="1.0" encoding="utf-8"?>
<p:tagLst xmlns:p="http://schemas.openxmlformats.org/presentationml/2006/main">
  <p:tag name="AS_UNIQUEID" val="1954"/>
</p:tagLst>
</file>

<file path=ppt/tags/tag588.xml><?xml version="1.0" encoding="utf-8"?>
<p:tagLst xmlns:p="http://schemas.openxmlformats.org/presentationml/2006/main">
  <p:tag name="AS_UNIQUEID" val="3528"/>
</p:tagLst>
</file>

<file path=ppt/tags/tag589.xml><?xml version="1.0" encoding="utf-8"?>
<p:tagLst xmlns:p="http://schemas.openxmlformats.org/presentationml/2006/main">
  <p:tag name="AS_UNIQUEID" val="2040"/>
</p:tagLst>
</file>

<file path=ppt/tags/tag59.xml><?xml version="1.0" encoding="utf-8"?>
<p:tagLst xmlns:p="http://schemas.openxmlformats.org/presentationml/2006/main">
  <p:tag name="AS_UNIQUEID" val="225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0.xml><?xml version="1.0" encoding="utf-8"?>
<p:tagLst xmlns:p="http://schemas.openxmlformats.org/presentationml/2006/main">
  <p:tag name="AS_UNIQUEID" val="2043"/>
</p:tagLst>
</file>

<file path=ppt/tags/tag591.xml><?xml version="1.0" encoding="utf-8"?>
<p:tagLst xmlns:p="http://schemas.openxmlformats.org/presentationml/2006/main">
  <p:tag name="AS_UNIQUEID" val="2046"/>
  <p:tag name="KSO_WM_UNIT_TABLE_BEAUTIFY" val="smartTable{c0e36008-0c28-4fec-9d01-a10c3a167917}"/>
</p:tagLst>
</file>

<file path=ppt/tags/tag592.xml><?xml version="1.0" encoding="utf-8"?>
<p:tagLst xmlns:p="http://schemas.openxmlformats.org/presentationml/2006/main">
  <p:tag name="AS_UNIQUEID" val="2047"/>
</p:tagLst>
</file>

<file path=ppt/tags/tag593.xml><?xml version="1.0" encoding="utf-8"?>
<p:tagLst xmlns:p="http://schemas.openxmlformats.org/presentationml/2006/main">
  <p:tag name="AS_UNIQUEID" val="2048"/>
</p:tagLst>
</file>

<file path=ppt/tags/tag594.xml><?xml version="1.0" encoding="utf-8"?>
<p:tagLst xmlns:p="http://schemas.openxmlformats.org/presentationml/2006/main">
  <p:tag name="AS_UNIQUEID" val="2049"/>
</p:tagLst>
</file>

<file path=ppt/tags/tag595.xml><?xml version="1.0" encoding="utf-8"?>
<p:tagLst xmlns:p="http://schemas.openxmlformats.org/presentationml/2006/main">
  <p:tag name="AS_UNIQUEID" val="2050"/>
</p:tagLst>
</file>

<file path=ppt/tags/tag596.xml><?xml version="1.0" encoding="utf-8"?>
<p:tagLst xmlns:p="http://schemas.openxmlformats.org/presentationml/2006/main">
  <p:tag name="AS_UNIQUEID" val="2051"/>
</p:tagLst>
</file>

<file path=ppt/tags/tag597.xml><?xml version="1.0" encoding="utf-8"?>
<p:tagLst xmlns:p="http://schemas.openxmlformats.org/presentationml/2006/main">
  <p:tag name="AS_UNIQUEID" val="2479"/>
</p:tagLst>
</file>

<file path=ppt/tags/tag598.xml><?xml version="1.0" encoding="utf-8"?>
<p:tagLst xmlns:p="http://schemas.openxmlformats.org/presentationml/2006/main">
  <p:tag name="AS_UNIQUEID" val="2058"/>
</p:tagLst>
</file>

<file path=ppt/tags/tag599.xml><?xml version="1.0" encoding="utf-8"?>
<p:tagLst xmlns:p="http://schemas.openxmlformats.org/presentationml/2006/main">
  <p:tag name="AS_UNIQUEID" val="3529"/>
</p:tagLst>
</file>

<file path=ppt/tags/tag6.xml><?xml version="1.0" encoding="utf-8"?>
<p:tagLst xmlns:p="http://schemas.openxmlformats.org/presentationml/2006/main">
  <p:tag name="AS_UNIQUEID" val="220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0.xml><?xml version="1.0" encoding="utf-8"?>
<p:tagLst xmlns:p="http://schemas.openxmlformats.org/presentationml/2006/main">
  <p:tag name="AS_UNIQUEID" val="225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00.xml><?xml version="1.0" encoding="utf-8"?>
<p:tagLst xmlns:p="http://schemas.openxmlformats.org/presentationml/2006/main">
  <p:tag name="AS_UNIQUEID" val="2494"/>
</p:tagLst>
</file>

<file path=ppt/tags/tag601.xml><?xml version="1.0" encoding="utf-8"?>
<p:tagLst xmlns:p="http://schemas.openxmlformats.org/presentationml/2006/main">
  <p:tag name="AS_UNIQUEID" val="2495"/>
</p:tagLst>
</file>

<file path=ppt/tags/tag602.xml><?xml version="1.0" encoding="utf-8"?>
<p:tagLst xmlns:p="http://schemas.openxmlformats.org/presentationml/2006/main">
  <p:tag name="AS_UNIQUEID" val="2498"/>
</p:tagLst>
</file>

<file path=ppt/tags/tag603.xml><?xml version="1.0" encoding="utf-8"?>
<p:tagLst xmlns:p="http://schemas.openxmlformats.org/presentationml/2006/main">
  <p:tag name="AS_UNIQUEID" val="2499"/>
</p:tagLst>
</file>

<file path=ppt/tags/tag604.xml><?xml version="1.0" encoding="utf-8"?>
<p:tagLst xmlns:p="http://schemas.openxmlformats.org/presentationml/2006/main">
  <p:tag name="AS_UNIQUEID" val="3530"/>
</p:tagLst>
</file>

<file path=ppt/tags/tag605.xml><?xml version="1.0" encoding="utf-8"?>
<p:tagLst xmlns:p="http://schemas.openxmlformats.org/presentationml/2006/main">
  <p:tag name="AS_UNIQUEID" val="2496"/>
</p:tagLst>
</file>

<file path=ppt/tags/tag606.xml><?xml version="1.0" encoding="utf-8"?>
<p:tagLst xmlns:p="http://schemas.openxmlformats.org/presentationml/2006/main">
  <p:tag name="AS_UNIQUEID" val="2497"/>
</p:tagLst>
</file>

<file path=ppt/tags/tag607.xml><?xml version="1.0" encoding="utf-8"?>
<p:tagLst xmlns:p="http://schemas.openxmlformats.org/presentationml/2006/main">
  <p:tag name="AS_UNIQUEID" val="3531"/>
</p:tagLst>
</file>

<file path=ppt/tags/tag608.xml><?xml version="1.0" encoding="utf-8"?>
<p:tagLst xmlns:p="http://schemas.openxmlformats.org/presentationml/2006/main">
  <p:tag name="AS_UNIQUEID" val="2481"/>
</p:tagLst>
</file>

<file path=ppt/tags/tag609.xml><?xml version="1.0" encoding="utf-8"?>
<p:tagLst xmlns:p="http://schemas.openxmlformats.org/presentationml/2006/main">
  <p:tag name="AS_UNIQUEID" val="2482"/>
</p:tagLst>
</file>

<file path=ppt/tags/tag61.xml><?xml version="1.0" encoding="utf-8"?>
<p:tagLst xmlns:p="http://schemas.openxmlformats.org/presentationml/2006/main">
  <p:tag name="AS_UNIQUEID" val="225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10.xml><?xml version="1.0" encoding="utf-8"?>
<p:tagLst xmlns:p="http://schemas.openxmlformats.org/presentationml/2006/main">
  <p:tag name="AS_UNIQUEID" val="2483"/>
</p:tagLst>
</file>

<file path=ppt/tags/tag611.xml><?xml version="1.0" encoding="utf-8"?>
<p:tagLst xmlns:p="http://schemas.openxmlformats.org/presentationml/2006/main">
  <p:tag name="AS_UNIQUEID" val="2484"/>
</p:tagLst>
</file>

<file path=ppt/tags/tag612.xml><?xml version="1.0" encoding="utf-8"?>
<p:tagLst xmlns:p="http://schemas.openxmlformats.org/presentationml/2006/main">
  <p:tag name="AS_UNIQUEID" val="2485"/>
</p:tagLst>
</file>

<file path=ppt/tags/tag613.xml><?xml version="1.0" encoding="utf-8"?>
<p:tagLst xmlns:p="http://schemas.openxmlformats.org/presentationml/2006/main">
  <p:tag name="AS_UNIQUEID" val="2486"/>
</p:tagLst>
</file>

<file path=ppt/tags/tag614.xml><?xml version="1.0" encoding="utf-8"?>
<p:tagLst xmlns:p="http://schemas.openxmlformats.org/presentationml/2006/main">
  <p:tag name="AS_UNIQUEID" val="2488"/>
</p:tagLst>
</file>

<file path=ppt/tags/tag615.xml><?xml version="1.0" encoding="utf-8"?>
<p:tagLst xmlns:p="http://schemas.openxmlformats.org/presentationml/2006/main">
  <p:tag name="AS_UNIQUEID" val="2490"/>
</p:tagLst>
</file>

<file path=ppt/tags/tag616.xml><?xml version="1.0" encoding="utf-8"?>
<p:tagLst xmlns:p="http://schemas.openxmlformats.org/presentationml/2006/main">
  <p:tag name="AS_UNIQUEID" val="2491"/>
</p:tagLst>
</file>

<file path=ppt/tags/tag617.xml><?xml version="1.0" encoding="utf-8"?>
<p:tagLst xmlns:p="http://schemas.openxmlformats.org/presentationml/2006/main">
  <p:tag name="AS_UNIQUEID" val="2492"/>
</p:tagLst>
</file>

<file path=ppt/tags/tag618.xml><?xml version="1.0" encoding="utf-8"?>
<p:tagLst xmlns:p="http://schemas.openxmlformats.org/presentationml/2006/main">
  <p:tag name="AS_UNIQUEID" val="3532"/>
</p:tagLst>
</file>

<file path=ppt/tags/tag619.xml><?xml version="1.0" encoding="utf-8"?>
<p:tagLst xmlns:p="http://schemas.openxmlformats.org/presentationml/2006/main">
  <p:tag name="AS_UNIQUEID" val="3533"/>
</p:tagLst>
</file>

<file path=ppt/tags/tag62.xml><?xml version="1.0" encoding="utf-8"?>
<p:tagLst xmlns:p="http://schemas.openxmlformats.org/presentationml/2006/main">
  <p:tag name="AS_UNIQUEID" val="3458"/>
</p:tagLst>
</file>

<file path=ppt/tags/tag620.xml><?xml version="1.0" encoding="utf-8"?>
<p:tagLst xmlns:p="http://schemas.openxmlformats.org/presentationml/2006/main">
  <p:tag name="AS_UNIQUEID" val="3534"/>
</p:tagLst>
</file>

<file path=ppt/tags/tag621.xml><?xml version="1.0" encoding="utf-8"?>
<p:tagLst xmlns:p="http://schemas.openxmlformats.org/presentationml/2006/main">
  <p:tag name="AS_UNIQUEID" val="3535"/>
</p:tagLst>
</file>

<file path=ppt/tags/tag622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63.xml><?xml version="1.0" encoding="utf-8"?>
<p:tagLst xmlns:p="http://schemas.openxmlformats.org/presentationml/2006/main">
  <p:tag name="AS_UNIQUEID" val="226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4.xml><?xml version="1.0" encoding="utf-8"?>
<p:tagLst xmlns:p="http://schemas.openxmlformats.org/presentationml/2006/main">
  <p:tag name="AS_UNIQUEID" val="226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5.xml><?xml version="1.0" encoding="utf-8"?>
<p:tagLst xmlns:p="http://schemas.openxmlformats.org/presentationml/2006/main">
  <p:tag name="AS_UNIQUEID" val="226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6.xml><?xml version="1.0" encoding="utf-8"?>
<p:tagLst xmlns:p="http://schemas.openxmlformats.org/presentationml/2006/main">
  <p:tag name="AS_UNIQUEID" val="226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7.xml><?xml version="1.0" encoding="utf-8"?>
<p:tagLst xmlns:p="http://schemas.openxmlformats.org/presentationml/2006/main">
  <p:tag name="AS_UNIQUEID" val="22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8.xml><?xml version="1.0" encoding="utf-8"?>
<p:tagLst xmlns:p="http://schemas.openxmlformats.org/presentationml/2006/main">
  <p:tag name="AS_UNIQUEID" val="3459"/>
</p:tagLst>
</file>

<file path=ppt/tags/tag69.xml><?xml version="1.0" encoding="utf-8"?>
<p:tagLst xmlns:p="http://schemas.openxmlformats.org/presentationml/2006/main">
  <p:tag name="AS_UNIQUEID" val="2267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.xml><?xml version="1.0" encoding="utf-8"?>
<p:tagLst xmlns:p="http://schemas.openxmlformats.org/presentationml/2006/main">
  <p:tag name="AS_UNIQUEID" val="3449"/>
</p:tagLst>
</file>

<file path=ppt/tags/tag70.xml><?xml version="1.0" encoding="utf-8"?>
<p:tagLst xmlns:p="http://schemas.openxmlformats.org/presentationml/2006/main">
  <p:tag name="AS_UNIQUEID" val="2268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1.xml><?xml version="1.0" encoding="utf-8"?>
<p:tagLst xmlns:p="http://schemas.openxmlformats.org/presentationml/2006/main">
  <p:tag name="AS_UNIQUEID" val="226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2.xml><?xml version="1.0" encoding="utf-8"?>
<p:tagLst xmlns:p="http://schemas.openxmlformats.org/presentationml/2006/main">
  <p:tag name="AS_UNIQUEID" val="227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3.xml><?xml version="1.0" encoding="utf-8"?>
<p:tagLst xmlns:p="http://schemas.openxmlformats.org/presentationml/2006/main">
  <p:tag name="AS_UNIQUEID" val="227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4.xml><?xml version="1.0" encoding="utf-8"?>
<p:tagLst xmlns:p="http://schemas.openxmlformats.org/presentationml/2006/main">
  <p:tag name="AS_UNIQUEID" val="3460"/>
</p:tagLst>
</file>

<file path=ppt/tags/tag7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76.xml><?xml version="1.0" encoding="utf-8"?>
<p:tagLst xmlns:p="http://schemas.openxmlformats.org/presentationml/2006/main">
  <p:tag name="AS_UNIQUEID" val="3461"/>
</p:tagLst>
</file>

<file path=ppt/tags/tag77.xml><?xml version="1.0" encoding="utf-8"?>
<p:tagLst xmlns:p="http://schemas.openxmlformats.org/presentationml/2006/main">
  <p:tag name="AS_UNIQUEID" val="267"/>
</p:tagLst>
</file>

<file path=ppt/tags/tag78.xml><?xml version="1.0" encoding="utf-8"?>
<p:tagLst xmlns:p="http://schemas.openxmlformats.org/presentationml/2006/main">
  <p:tag name="AS_UNIQUEID" val="268"/>
</p:tagLst>
</file>

<file path=ppt/tags/tag79.xml><?xml version="1.0" encoding="utf-8"?>
<p:tagLst xmlns:p="http://schemas.openxmlformats.org/presentationml/2006/main">
  <p:tag name="AS_UNIQUEID" val="269"/>
</p:tagLst>
</file>

<file path=ppt/tags/tag8.xml><?xml version="1.0" encoding="utf-8"?>
<p:tagLst xmlns:p="http://schemas.openxmlformats.org/presentationml/2006/main">
  <p:tag name="AS_UNIQUEID" val="220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0.xml><?xml version="1.0" encoding="utf-8"?>
<p:tagLst xmlns:p="http://schemas.openxmlformats.org/presentationml/2006/main">
  <p:tag name="AS_UNIQUEID" val="270"/>
</p:tagLst>
</file>

<file path=ppt/tags/tag81.xml><?xml version="1.0" encoding="utf-8"?>
<p:tagLst xmlns:p="http://schemas.openxmlformats.org/presentationml/2006/main">
  <p:tag name="AS_UNIQUEID" val="271"/>
</p:tagLst>
</file>

<file path=ppt/tags/tag82.xml><?xml version="1.0" encoding="utf-8"?>
<p:tagLst xmlns:p="http://schemas.openxmlformats.org/presentationml/2006/main">
  <p:tag name="AS_UNIQUEID" val="3462"/>
</p:tagLst>
</file>

<file path=ppt/tags/tag83.xml><?xml version="1.0" encoding="utf-8"?>
<p:tagLst xmlns:p="http://schemas.openxmlformats.org/presentationml/2006/main">
  <p:tag name="AS_UNIQUEID" val="273"/>
</p:tagLst>
</file>

<file path=ppt/tags/tag84.xml><?xml version="1.0" encoding="utf-8"?>
<p:tagLst xmlns:p="http://schemas.openxmlformats.org/presentationml/2006/main">
  <p:tag name="AS_UNIQUEID" val="274"/>
</p:tagLst>
</file>

<file path=ppt/tags/tag85.xml><?xml version="1.0" encoding="utf-8"?>
<p:tagLst xmlns:p="http://schemas.openxmlformats.org/presentationml/2006/main">
  <p:tag name="AS_UNIQUEID" val="275"/>
</p:tagLst>
</file>

<file path=ppt/tags/tag86.xml><?xml version="1.0" encoding="utf-8"?>
<p:tagLst xmlns:p="http://schemas.openxmlformats.org/presentationml/2006/main">
  <p:tag name="AS_UNIQUEID" val="276"/>
</p:tagLst>
</file>

<file path=ppt/tags/tag87.xml><?xml version="1.0" encoding="utf-8"?>
<p:tagLst xmlns:p="http://schemas.openxmlformats.org/presentationml/2006/main">
  <p:tag name="AS_UNIQUEID" val="277"/>
</p:tagLst>
</file>

<file path=ppt/tags/tag88.xml><?xml version="1.0" encoding="utf-8"?>
<p:tagLst xmlns:p="http://schemas.openxmlformats.org/presentationml/2006/main">
  <p:tag name="AS_UNIQUEID" val="3463"/>
</p:tagLst>
</file>

<file path=ppt/tags/tag89.xml><?xml version="1.0" encoding="utf-8"?>
<p:tagLst xmlns:p="http://schemas.openxmlformats.org/presentationml/2006/main">
  <p:tag name="AS_UNIQUEID" val="279"/>
</p:tagLst>
</file>

<file path=ppt/tags/tag9.xml><?xml version="1.0" encoding="utf-8"?>
<p:tagLst xmlns:p="http://schemas.openxmlformats.org/presentationml/2006/main">
  <p:tag name="AS_UNIQUEID" val="220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0.xml><?xml version="1.0" encoding="utf-8"?>
<p:tagLst xmlns:p="http://schemas.openxmlformats.org/presentationml/2006/main">
  <p:tag name="AS_UNIQUEID" val="280"/>
</p:tagLst>
</file>

<file path=ppt/tags/tag91.xml><?xml version="1.0" encoding="utf-8"?>
<p:tagLst xmlns:p="http://schemas.openxmlformats.org/presentationml/2006/main">
  <p:tag name="AS_UNIQUEID" val="281"/>
</p:tagLst>
</file>

<file path=ppt/tags/tag92.xml><?xml version="1.0" encoding="utf-8"?>
<p:tagLst xmlns:p="http://schemas.openxmlformats.org/presentationml/2006/main">
  <p:tag name="AS_UNIQUEID" val="282"/>
</p:tagLst>
</file>

<file path=ppt/tags/tag93.xml><?xml version="1.0" encoding="utf-8"?>
<p:tagLst xmlns:p="http://schemas.openxmlformats.org/presentationml/2006/main">
  <p:tag name="AS_UNIQUEID" val="283"/>
</p:tagLst>
</file>

<file path=ppt/tags/tag94.xml><?xml version="1.0" encoding="utf-8"?>
<p:tagLst xmlns:p="http://schemas.openxmlformats.org/presentationml/2006/main">
  <p:tag name="AS_UNIQUEID" val="3464"/>
</p:tagLst>
</file>

<file path=ppt/tags/tag95.xml><?xml version="1.0" encoding="utf-8"?>
<p:tagLst xmlns:p="http://schemas.openxmlformats.org/presentationml/2006/main">
  <p:tag name="AS_UNIQUEID" val="285"/>
</p:tagLst>
</file>

<file path=ppt/tags/tag96.xml><?xml version="1.0" encoding="utf-8"?>
<p:tagLst xmlns:p="http://schemas.openxmlformats.org/presentationml/2006/main">
  <p:tag name="AS_UNIQUEID" val="286"/>
</p:tagLst>
</file>

<file path=ppt/tags/tag97.xml><?xml version="1.0" encoding="utf-8"?>
<p:tagLst xmlns:p="http://schemas.openxmlformats.org/presentationml/2006/main">
  <p:tag name="AS_UNIQUEID" val="287"/>
</p:tagLst>
</file>

<file path=ppt/tags/tag98.xml><?xml version="1.0" encoding="utf-8"?>
<p:tagLst xmlns:p="http://schemas.openxmlformats.org/presentationml/2006/main">
  <p:tag name="AS_UNIQUEID" val="288"/>
</p:tagLst>
</file>

<file path=ppt/tags/tag99.xml><?xml version="1.0" encoding="utf-8"?>
<p:tagLst xmlns:p="http://schemas.openxmlformats.org/presentationml/2006/main">
  <p:tag name="AS_UNIQUEID" val="289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75DBFF"/>
        </a:solidFill>
        <a:ln w="9525">
          <a:solidFill>
            <a:schemeClr val="bg1"/>
          </a:solidFill>
          <a:prstDash val="lgDashDotDot"/>
        </a:ln>
      </a:spPr>
      <a:bodyPr wrap="square">
        <a:spAutoFit/>
      </a:bodyPr>
      <a:lstStyle>
        <a:defPPr algn="ctr">
          <a:spcBef>
            <a:spcPct val="50000"/>
          </a:spcBef>
          <a:defRPr lang="zh-CN" altLang="en-US" sz="2800" b="1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Arial"/>
        <a:cs typeface="Arial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Arial"/>
        <a:cs typeface="Arial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192</Paragraphs>
  <Slides>22</Slides>
  <Notes>2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baseType="lpstr" size="40">
      <vt:lpstr>Arial</vt:lpstr>
      <vt:lpstr>微软雅黑</vt:lpstr>
      <vt:lpstr>Wingdings</vt:lpstr>
      <vt:lpstr>黑体</vt:lpstr>
      <vt:lpstr>Calibri Light</vt:lpstr>
      <vt:lpstr>Calibri</vt:lpstr>
      <vt:lpstr>Times New Roman</vt:lpstr>
      <vt:lpstr>宋体</vt:lpstr>
      <vt:lpstr>Verdana</vt:lpstr>
      <vt:lpstr>Tahoma</vt:lpstr>
      <vt:lpstr>幼圆</vt:lpstr>
      <vt:lpstr>楷体_GB2312</vt:lpstr>
      <vt:lpstr>Arial Black</vt:lpstr>
      <vt:lpstr>仿宋</vt:lpstr>
      <vt:lpstr>华文行楷</vt:lpstr>
      <vt:lpstr>楷体</vt:lpstr>
      <vt:lpstr>Courier New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2022-03-09T14:01:45.689</cp:lastPrinted>
  <dcterms:created xsi:type="dcterms:W3CDTF">2022-03-09T14:01:45Z</dcterms:created>
  <dcterms:modified xsi:type="dcterms:W3CDTF">2022-03-09T06:01:49Z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